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media/image1.png" ContentType="image/png"/>
  <Override PartName="/ppt/media/image2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</p:sldIdLst>
  <p:sldSz cx="6858000" cy="99060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i-FI" sz="3600" spc="-1" strike="noStrike">
                <a:solidFill>
                  <a:srgbClr val="000000"/>
                </a:solidFill>
                <a:latin typeface="Calibri"/>
              </a:rPr>
              <a:t>Klicka för att flytta sidan</a:t>
            </a:r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sv-SE" sz="2000" spc="-1" strike="noStrike">
                <a:latin typeface="Arial"/>
              </a:rPr>
              <a:t>Klicka för att redigera anteckningarnas format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sv-SE" sz="1400" spc="-1" strike="noStrike">
                <a:latin typeface="Times New Roman"/>
              </a:rPr>
              <a:t>&lt;sidhuvud&gt;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sv-SE" sz="1400" spc="-1" strike="noStrike">
                <a:latin typeface="Times New Roman"/>
              </a:rPr>
              <a:t>&lt;datum/tid&gt;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sv-SE" sz="1400" spc="-1" strike="noStrike">
                <a:latin typeface="Times New Roman"/>
              </a:rPr>
              <a:t>&lt;sidfot&gt;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FAD6C008-65B3-461E-926A-95C36F7D44BF}" type="slidenum">
              <a:rPr b="0" lang="sv-SE" sz="1400" spc="-1" strike="noStrike">
                <a:latin typeface="Times New Roman"/>
              </a:rPr>
              <a:t>&lt;nummer&gt;</a:t>
            </a:fld>
            <a:endParaRPr b="0" lang="sv-S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2111400" y="744480"/>
            <a:ext cx="2574720" cy="372240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-216000">
              <a:lnSpc>
                <a:spcPct val="100000"/>
              </a:lnSpc>
              <a:buNone/>
            </a:pPr>
            <a:r>
              <a:rPr b="0" lang="fi-FI" sz="2000" spc="-1" strike="noStrike">
                <a:latin typeface="Arial"/>
              </a:rPr>
              <a:t>2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buNone/>
            </a:pPr>
            <a:fld id="{03FAB863-290B-48EF-B06B-550A6CEC4038}" type="slidenum">
              <a:rPr b="0" lang="fi-FI" sz="1200" spc="-1" strike="noStrike">
                <a:latin typeface="+mn-lt"/>
                <a:ea typeface="+mn-ea"/>
              </a:rPr>
              <a:t>&lt;nummer&gt;</a:t>
            </a:fld>
            <a:endParaRPr b="0" lang="sv-SE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1299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5348520" y="39456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29113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1299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5348520" y="4810320"/>
            <a:ext cx="116028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43080" y="1676160"/>
            <a:ext cx="2255760" cy="778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84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757760" y="481032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291132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757760" y="394560"/>
            <a:ext cx="175824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2911320" y="4810320"/>
            <a:ext cx="3603600" cy="40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Kuva 6" descr="logo.png"/>
          <p:cNvPicPr/>
          <p:nvPr/>
        </p:nvPicPr>
        <p:blipFill>
          <a:blip r:embed="rId2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343080" y="1676160"/>
            <a:ext cx="2255760" cy="16783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b="0" lang="fi-FI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2911320" y="394560"/>
            <a:ext cx="3603600" cy="84542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1" marL="741240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2" marL="11415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3" marL="15987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4" marL="20559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343080" y="3614760"/>
            <a:ext cx="2255760" cy="52340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b="0" lang="fi-FI" sz="14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C8158CE3-14D8-4981-AE0D-10751D028DA0}" type="datetime1">
              <a:rPr b="0" lang="fi-FI" sz="1000" spc="-1" strike="noStrike">
                <a:solidFill>
                  <a:srgbClr val="8b8b8b"/>
                </a:solidFill>
                <a:latin typeface="Verdana"/>
              </a:rPr>
              <a:t>02.06.2026</a:t>
            </a:fld>
            <a:endParaRPr b="0" lang="sv-SE" sz="1000" spc="-1" strike="noStrike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fi-FI" sz="1000" spc="-1" strike="noStrike">
                <a:solidFill>
                  <a:srgbClr val="8b8b8b"/>
                </a:solidFill>
                <a:latin typeface="Verdana"/>
              </a:rPr>
              <a:t>alatunniste</a:t>
            </a:r>
            <a:endParaRPr b="0" lang="sv-SE" sz="1000" spc="-1" strike="noStrike"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E56DC656-EC9B-4B93-B1B0-52C17302C77F}" type="slidenum">
              <a:rPr b="0" lang="fi-FI" sz="1000" spc="-1" strike="noStrike">
                <a:solidFill>
                  <a:srgbClr val="8b8b8b"/>
                </a:solidFill>
                <a:latin typeface="Verdana"/>
              </a:rPr>
              <a:t>&lt;nummer&gt;</a:t>
            </a:fld>
            <a:endParaRPr b="0" lang="sv-SE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Kuva 6" descr="logo.png"/>
          <p:cNvPicPr/>
          <p:nvPr/>
        </p:nvPicPr>
        <p:blipFill>
          <a:blip r:embed="rId2"/>
          <a:stretch/>
        </p:blipFill>
        <p:spPr>
          <a:xfrm>
            <a:off x="182520" y="203040"/>
            <a:ext cx="2412720" cy="105228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3080" y="1660680"/>
            <a:ext cx="6171840" cy="1318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a4cc"/>
                </a:solidFill>
                <a:latin typeface="Brandon Text Bold"/>
                <a:ea typeface="ＭＳ Ｐゴシック"/>
              </a:rPr>
              <a:t>Muokkaa perustyylejä naps.</a:t>
            </a:r>
            <a:endParaRPr b="0" lang="fi-FI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3080" y="3328920"/>
            <a:ext cx="288072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1" marL="741240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2" marL="11415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3" marL="15987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4" marL="20559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614760" y="3328920"/>
            <a:ext cx="2891880" cy="5343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341280" indent="-341280">
              <a:lnSpc>
                <a:spcPct val="100000"/>
              </a:lnSpc>
              <a:spcBef>
                <a:spcPts val="400"/>
              </a:spcBef>
              <a:buClr>
                <a:srgbClr val="e47823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Muokkaa tekstin perustyylejä napsauttamalla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1" marL="741240" indent="-2840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toinen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2" marL="11415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kolmas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3" marL="15987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neljäs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 lvl="4" marL="2055960" indent="-2271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Verdana"/>
                <a:ea typeface="ＭＳ Ｐゴシック"/>
              </a:rPr>
              <a:t>viides taso</a:t>
            </a: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1708FC0B-A655-478B-B452-3E4DFF3ED003}" type="datetime1">
              <a:rPr b="0" lang="fi-FI" sz="1000" spc="-1" strike="noStrike">
                <a:solidFill>
                  <a:srgbClr val="8b8b8b"/>
                </a:solidFill>
                <a:latin typeface="Verdana"/>
              </a:rPr>
              <a:t>02.06.2026</a:t>
            </a:fld>
            <a:endParaRPr b="0" lang="sv-SE" sz="1000" spc="-1" strike="noStrike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2343240" y="918216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fi-FI" sz="1000" spc="-1" strike="noStrike">
                <a:solidFill>
                  <a:srgbClr val="8b8b8b"/>
                </a:solidFill>
                <a:latin typeface="Verdana"/>
              </a:rPr>
              <a:t>alatunniste</a:t>
            </a:r>
            <a:endParaRPr b="0" lang="sv-SE" sz="1000" spc="-1" strike="noStrike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F54BB3F4-430F-4ADE-96D5-A2272CE30F3A}" type="slidenum">
              <a:rPr b="0" lang="fi-FI" sz="1000" spc="-1" strike="noStrike">
                <a:solidFill>
                  <a:srgbClr val="8b8b8b"/>
                </a:solidFill>
                <a:latin typeface="Verdana"/>
              </a:rPr>
              <a:t>&lt;nummer&gt;</a:t>
            </a:fld>
            <a:endParaRPr b="0" lang="sv-SE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08160" y="1620000"/>
            <a:ext cx="6171840" cy="6055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p>
            <a:pPr>
              <a:lnSpc>
                <a:spcPct val="100000"/>
              </a:lnSpc>
              <a:buNone/>
            </a:pPr>
            <a:r>
              <a:rPr b="1" lang="fi-FI" sz="2000" spc="-1" strike="noStrike">
                <a:solidFill>
                  <a:srgbClr val="00a4cc"/>
                </a:solidFill>
                <a:latin typeface="Brandon Text Bold"/>
                <a:ea typeface="ＭＳ Ｐゴシック"/>
              </a:rPr>
              <a:t>Vaasanseudun juoksukoulu / löpskola - TIKIS</a:t>
            </a:r>
            <a:br/>
            <a:r>
              <a:rPr b="1" lang="fi-FI" sz="2000" spc="-1" strike="noStrike">
                <a:solidFill>
                  <a:srgbClr val="00a4cc"/>
                </a:solidFill>
                <a:latin typeface="Brandon Text Bold"/>
                <a:ea typeface="ＭＳ Ｐゴシック"/>
              </a:rPr>
              <a:t>Syksy</a:t>
            </a:r>
            <a:r>
              <a:rPr b="1" lang="fi-FI" sz="1800" spc="-1" strike="noStrike">
                <a:solidFill>
                  <a:srgbClr val="00a4cc"/>
                </a:solidFill>
                <a:latin typeface="Brandon Text Bold"/>
                <a:ea typeface="ＭＳ Ｐゴシック"/>
              </a:rPr>
              <a:t> / Hösten 2026 OHJELMA / Program</a:t>
            </a:r>
            <a:endParaRPr b="0" lang="fi-FI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343080" y="4241520"/>
            <a:ext cx="5854320" cy="3581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fi-FI" sz="2000" spc="-1" strike="noStrik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/>
          </p:nvPr>
        </p:nvSpPr>
        <p:spPr>
          <a:xfrm>
            <a:off x="343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p>
            <a:pPr>
              <a:lnSpc>
                <a:spcPct val="100000"/>
              </a:lnSpc>
              <a:buNone/>
            </a:pPr>
            <a:fld id="{D2AADDAA-66D0-4C4F-8E0A-34B61A5236B2}" type="datetime1">
              <a:rPr b="0" lang="fi-FI" sz="1000" spc="-1" strike="noStrike">
                <a:solidFill>
                  <a:srgbClr val="ffffff"/>
                </a:solidFill>
                <a:latin typeface="Verdana"/>
                <a:ea typeface="ＭＳ Ｐゴシック"/>
              </a:rPr>
              <a:t>02.06.2026</a:t>
            </a:fld>
            <a:endParaRPr b="0" lang="sv-SE" sz="1000" spc="-1" strike="noStrike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/>
          </p:nvPr>
        </p:nvSpPr>
        <p:spPr>
          <a:xfrm>
            <a:off x="3429000" y="9243000"/>
            <a:ext cx="217152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fi-FI" sz="1000" spc="-1" strike="noStrike">
                <a:solidFill>
                  <a:srgbClr val="ffffff"/>
                </a:solidFill>
                <a:latin typeface="Verdana"/>
                <a:ea typeface="ＭＳ Ｐゴシック"/>
              </a:rPr>
              <a:t>alatunniste</a:t>
            </a:r>
            <a:endParaRPr b="0" lang="sv-SE" sz="1000" spc="-1" strike="noStrike"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/>
          </p:nvPr>
        </p:nvSpPr>
        <p:spPr>
          <a:xfrm>
            <a:off x="4915080" y="9182160"/>
            <a:ext cx="1599840" cy="5266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p>
            <a:pPr algn="r">
              <a:lnSpc>
                <a:spcPct val="100000"/>
              </a:lnSpc>
              <a:buNone/>
            </a:pPr>
            <a:fld id="{D1F8516C-A66E-4CAE-8F8E-BAE6E782EFB8}" type="slidenum">
              <a:rPr b="0" lang="fi-FI" sz="1000" spc="-1" strike="noStrike">
                <a:solidFill>
                  <a:srgbClr val="ffffff"/>
                </a:solidFill>
                <a:latin typeface="Verdana"/>
                <a:ea typeface="ＭＳ Ｐゴシック"/>
              </a:rPr>
              <a:t>&lt;nummer&gt;</a:t>
            </a:fld>
            <a:endParaRPr b="0" lang="sv-SE" sz="1000" spc="-1" strike="noStrike">
              <a:latin typeface="Times New Roman"/>
            </a:endParaRPr>
          </a:p>
        </p:txBody>
      </p:sp>
      <p:graphicFrame>
        <p:nvGraphicFramePr>
          <p:cNvPr id="97" name="Taulukko 13"/>
          <p:cNvGraphicFramePr/>
          <p:nvPr/>
        </p:nvGraphicFramePr>
        <p:xfrm>
          <a:off x="392400" y="2388600"/>
          <a:ext cx="6130080" cy="7752240"/>
        </p:xfrm>
        <a:graphic>
          <a:graphicData uri="http://schemas.openxmlformats.org/drawingml/2006/table">
            <a:tbl>
              <a:tblPr/>
              <a:tblGrid>
                <a:gridCol w="640800"/>
                <a:gridCol w="706320"/>
                <a:gridCol w="4783320"/>
              </a:tblGrid>
              <a:tr h="383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fi-FI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Vko. </a:t>
                      </a:r>
                      <a:endParaRPr b="0" lang="sv-SE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fi-FI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Pvm.</a:t>
                      </a:r>
                      <a:endParaRPr b="0" lang="sv-SE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fi-FI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Tiistaisin / Tisdag klo 17.15-18.45 - Botniahalli</a:t>
                      </a:r>
                      <a:endParaRPr b="0" lang="sv-SE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Kauden aloitustreeni / Säsongsöppningsträning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Koordinaatiot + progressiiviset intervallit radalla / Löpskolning + progressiva intervaller på bana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Polkujuoksuintervallit / Intervaller på stig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22.9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Porrastreeni / Trappträning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29.9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Aidat alkulämmittelynä + nopeuskestävyys / Häckuppvärmning + snabbhetsuthållighet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6.10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Mäkitreeni / Backträning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13.10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Syysloma / Höstlov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20.10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Koordinaatiot  + vauhtileikittely / Koordination + fartlek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27.10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Hyrox-inspiroitu harjoitus / Hyrox-inspirerad 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3.11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Vauhtikestävyys + liikkuvuus / Fartuthållighet + rörlighet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10.11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Aidat alkulämmittelynä + VO₂max-harjoitus / Häckuppvärmning + </a:t>
                      </a: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VO₂max-träning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17.11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Yhdistelmäintervallit + lihashuolto / Kombinationsintervaller + muskelvård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5184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24.11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Juoksulämmittely + lihaskunto / Löpuppvärmning + styrketräning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1.12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Määräintervallit + core / Mängdintervaller + core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8.12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Plyometrinen treeni + pyramidiintervallit / Plyomterisk träning + pyramidintervaller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fi-FI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15.12</a:t>
                      </a:r>
                      <a:endParaRPr b="0" lang="sv-SE" sz="16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fi-FI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Pikkujoulutreeni / Julavslutningsträning</a:t>
                      </a:r>
                      <a:endParaRPr b="0" lang="sv-SE" sz="1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sp>
        <p:nvSpPr>
          <p:cNvPr id="98" name="Tekstiruutu 2"/>
          <p:cNvSpPr/>
          <p:nvPr/>
        </p:nvSpPr>
        <p:spPr>
          <a:xfrm>
            <a:off x="2114280" y="9555120"/>
            <a:ext cx="231156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fi-FI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www.vaasanseudunareenat.fi</a:t>
            </a:r>
            <a:endParaRPr b="0" lang="sv-SE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A133B8826D6D4B93BCA1DD91C5F273" ma:contentTypeVersion="8" ma:contentTypeDescription="Create a new document." ma:contentTypeScope="" ma:versionID="86eb94200ce222080341bbd052fde765">
  <xsd:schema xmlns:xsd="http://www.w3.org/2001/XMLSchema" xmlns:xs="http://www.w3.org/2001/XMLSchema" xmlns:p="http://schemas.microsoft.com/office/2006/metadata/properties" xmlns:ns3="34177d2c-8b3b-4a4c-b25a-6da532a07bdd" targetNamespace="http://schemas.microsoft.com/office/2006/metadata/properties" ma:root="true" ma:fieldsID="c6e5cbe2767f9bba01de57aa46998980" ns3:_="">
    <xsd:import namespace="34177d2c-8b3b-4a4c-b25a-6da532a07b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177d2c-8b3b-4a4c-b25a-6da532a07b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2279BC-25AC-4EA4-8BCF-A76638F0A1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177d2c-8b3b-4a4c-b25a-6da532a07b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D6ED638-0D6E-4CF6-A3C1-38222B0389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12A644-1AF7-44DB-BC75-201B111806BB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34177d2c-8b3b-4a4c-b25a-6da532a07bdd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vsa_pp_pysty.pot</Template>
  <TotalTime>5039</TotalTime>
  <Application>LibreOffice/7.2.5.2$Windows_X86_64 LibreOffice_project/499f9727c189e6ef3471021d6132d4c694f357e5</Application>
  <AppVersion>15.0000</AppVersion>
  <Words>299</Words>
  <Paragraphs>117</Paragraphs>
  <Company>C2 Advertising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2014-01-13T06:19:50Z</dcterms:created>
  <dc:creator>Sanna-Mari Heinonsalmi</dc:creator>
  <dc:description/>
  <dc:language>sv-SE</dc:language>
  <cp:lastModifiedBy/>
  <cp:lastPrinted>2025-12-01T13:28:04Z</cp:lastPrinted>
  <dcterms:modified xsi:type="dcterms:W3CDTF">2026-06-02T12:37:41Z</dcterms:modified>
  <cp:revision>201</cp:revision>
  <dc:subject/>
  <dc:title>PowerPoint-esitys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0x01010089A133B8826D6D4B93BCA1DD91C5F273</vt:lpwstr>
  </property>
  <property fmtid="{D5CDD505-2E9C-101B-9397-08002B2CF9AE}" pid="3" name="Notes">
    <vt:i4>1</vt:i4>
  </property>
  <property fmtid="{D5CDD505-2E9C-101B-9397-08002B2CF9AE}" pid="4" name="PresentationFormat">
    <vt:lpwstr>A4-paperi (210 x 297 mm)</vt:lpwstr>
  </property>
  <property fmtid="{D5CDD505-2E9C-101B-9397-08002B2CF9AE}" pid="5" name="Slides">
    <vt:i4>2</vt:i4>
  </property>
</Properties>
</file>