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4"/>
  </p:notesMasterIdLst>
  <p:sldIdLst>
    <p:sldId id="256" r:id="rId3"/>
  </p:sldIdLst>
  <p:sldSz cx="6858000" cy="9906000" type="A4"/>
  <p:notesSz cx="6797675" cy="9926638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2144" y="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fi-FI" sz="3600" b="0" strike="noStrike" spc="-1">
                <a:solidFill>
                  <a:srgbClr val="000000"/>
                </a:solidFill>
                <a:latin typeface="Calibri"/>
              </a:rPr>
              <a:t>Klicka för att flytta sidan</a:t>
            </a: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sv-SE" sz="2000" b="0" strike="noStrike" spc="-1">
                <a:latin typeface="Arial"/>
              </a:rPr>
              <a:t>Klicka för att redigera anteckningarnas format</a:t>
            </a:r>
          </a:p>
        </p:txBody>
      </p:sp>
      <p:sp>
        <p:nvSpPr>
          <p:cNvPr id="8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sv-SE" sz="1400" b="0" strike="noStrike" spc="-1">
                <a:latin typeface="Times New Roman"/>
              </a:rPr>
              <a:t>&lt;sidhuvud&gt;</a:t>
            </a:r>
          </a:p>
        </p:txBody>
      </p:sp>
      <p:sp>
        <p:nvSpPr>
          <p:cNvPr id="89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r">
              <a:buNone/>
            </a:pPr>
            <a:r>
              <a:rPr lang="sv-SE" sz="1400" b="0" strike="noStrike" spc="-1">
                <a:latin typeface="Times New Roman"/>
              </a:rPr>
              <a:t>&lt;datum/tid&gt;</a:t>
            </a:r>
          </a:p>
        </p:txBody>
      </p:sp>
      <p:sp>
        <p:nvSpPr>
          <p:cNvPr id="90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sv-SE" sz="1400" b="0" strike="noStrike" spc="-1">
                <a:latin typeface="Times New Roman"/>
              </a:rPr>
              <a:t>&lt;sidfot&gt;</a:t>
            </a:r>
          </a:p>
        </p:txBody>
      </p:sp>
      <p:sp>
        <p:nvSpPr>
          <p:cNvPr id="91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buNone/>
            </a:pPr>
            <a:fld id="{FAD6C008-65B3-461E-926A-95C36F7D44BF}" type="slidenum">
              <a:rPr lang="sv-SE" sz="1400" b="0" strike="noStrike" spc="-1">
                <a:latin typeface="Times New Roman"/>
              </a:rPr>
              <a:t>‹#›</a:t>
            </a:fld>
            <a:endParaRPr lang="sv-SE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11375" y="744538"/>
            <a:ext cx="2574925" cy="3722687"/>
          </a:xfrm>
          <a:prstGeom prst="rect">
            <a:avLst/>
          </a:prstGeom>
          <a:ln w="0">
            <a:noFill/>
          </a:ln>
        </p:spPr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679680" y="4715280"/>
            <a:ext cx="5437800" cy="44665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</a:pPr>
            <a:r>
              <a:rPr lang="fi-FI" sz="2000" b="0" strike="noStrike" spc="-1">
                <a:latin typeface="Arial"/>
              </a:rPr>
              <a:t>2</a:t>
            </a:r>
            <a:endParaRPr lang="sv-SE" sz="2000" b="0" strike="noStrike" spc="-1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sldNum"/>
          </p:nvPr>
        </p:nvSpPr>
        <p:spPr>
          <a:xfrm>
            <a:off x="3850560" y="9428760"/>
            <a:ext cx="2945160" cy="4960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03FAB863-290B-48EF-B06B-550A6CEC4038}" type="slidenum">
              <a:rPr lang="fi-FI" sz="1200" b="0" strike="noStrike" spc="-1">
                <a:latin typeface="+mn-lt"/>
                <a:ea typeface="+mn-ea"/>
              </a:rPr>
              <a:t>1</a:t>
            </a:fld>
            <a:endParaRPr lang="sv-S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360360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2911320" y="4810320"/>
            <a:ext cx="360360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475776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2911320" y="481032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4757760" y="481032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4129920" y="39456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/>
          </p:nvPr>
        </p:nvSpPr>
        <p:spPr>
          <a:xfrm>
            <a:off x="5348520" y="39456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/>
          </p:nvPr>
        </p:nvSpPr>
        <p:spPr>
          <a:xfrm>
            <a:off x="2911320" y="481032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/>
          </p:nvPr>
        </p:nvSpPr>
        <p:spPr>
          <a:xfrm>
            <a:off x="4129920" y="481032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/>
          </p:nvPr>
        </p:nvSpPr>
        <p:spPr>
          <a:xfrm>
            <a:off x="5348520" y="481032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2911320" y="394560"/>
            <a:ext cx="3603600" cy="845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3603600" cy="845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758240" cy="845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/>
          </p:nvPr>
        </p:nvSpPr>
        <p:spPr>
          <a:xfrm>
            <a:off x="4757760" y="394560"/>
            <a:ext cx="1758240" cy="845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343080" y="1676160"/>
            <a:ext cx="2255760" cy="778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757760" y="394560"/>
            <a:ext cx="1758240" cy="845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2911320" y="481032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2911320" y="394560"/>
            <a:ext cx="3603600" cy="845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758240" cy="845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75776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757760" y="481032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75776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/>
          </p:nvPr>
        </p:nvSpPr>
        <p:spPr>
          <a:xfrm>
            <a:off x="2911320" y="4810320"/>
            <a:ext cx="360360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360360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2911320" y="4810320"/>
            <a:ext cx="360360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/>
          </p:nvPr>
        </p:nvSpPr>
        <p:spPr>
          <a:xfrm>
            <a:off x="475776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/>
          </p:nvPr>
        </p:nvSpPr>
        <p:spPr>
          <a:xfrm>
            <a:off x="2911320" y="481032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/>
          </p:nvPr>
        </p:nvSpPr>
        <p:spPr>
          <a:xfrm>
            <a:off x="4757760" y="481032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4129920" y="39456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5348520" y="39456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/>
          </p:nvPr>
        </p:nvSpPr>
        <p:spPr>
          <a:xfrm>
            <a:off x="2911320" y="481032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/>
          </p:nvPr>
        </p:nvSpPr>
        <p:spPr>
          <a:xfrm>
            <a:off x="4129920" y="481032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85" name="PlaceHolder 7"/>
          <p:cNvSpPr>
            <a:spLocks noGrp="1"/>
          </p:cNvSpPr>
          <p:nvPr>
            <p:ph/>
          </p:nvPr>
        </p:nvSpPr>
        <p:spPr>
          <a:xfrm>
            <a:off x="5348520" y="481032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3603600" cy="845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758240" cy="845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4757760" y="394560"/>
            <a:ext cx="1758240" cy="845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343080" y="1676160"/>
            <a:ext cx="2255760" cy="778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4757760" y="394560"/>
            <a:ext cx="1758240" cy="845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2911320" y="481032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758240" cy="845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475776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4757760" y="481032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475776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2911320" y="4810320"/>
            <a:ext cx="3603600" cy="40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 descr="logo.png"/>
          <p:cNvPicPr/>
          <p:nvPr/>
        </p:nvPicPr>
        <p:blipFill>
          <a:blip r:embed="rId14"/>
          <a:stretch/>
        </p:blipFill>
        <p:spPr>
          <a:xfrm>
            <a:off x="182520" y="203040"/>
            <a:ext cx="2412720" cy="1052280"/>
          </a:xfrm>
          <a:prstGeom prst="rect">
            <a:avLst/>
          </a:prstGeom>
          <a:ln w="0">
            <a:noFill/>
          </a:ln>
        </p:spPr>
      </p:pic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b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2000" b="1" strike="noStrike" spc="-1">
                <a:solidFill>
                  <a:srgbClr val="00A4CC"/>
                </a:solidFill>
                <a:latin typeface="Brandon Text Bold"/>
                <a:ea typeface="ＭＳ Ｐゴシック"/>
              </a:rPr>
              <a:t>Muokkaa perustyylejä naps.</a:t>
            </a:r>
            <a:endParaRPr lang="fi-FI" sz="2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2911320" y="394560"/>
            <a:ext cx="3603600" cy="845424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rmAutofit/>
          </a:bodyPr>
          <a:lstStyle/>
          <a:p>
            <a:pPr marL="341280" indent="-341280">
              <a:lnSpc>
                <a:spcPct val="100000"/>
              </a:lnSpc>
              <a:spcBef>
                <a:spcPts val="400"/>
              </a:spcBef>
              <a:buClr>
                <a:srgbClr val="E47823"/>
              </a:buClr>
              <a:buFont typeface="Arial"/>
              <a:buChar char="•"/>
            </a:pPr>
            <a:r>
              <a:rPr lang="en-US" sz="2000" b="0" strike="noStrike" spc="-1">
                <a:solidFill>
                  <a:srgbClr val="000000"/>
                </a:solidFill>
                <a:latin typeface="Verdana"/>
                <a:ea typeface="ＭＳ Ｐゴシック"/>
              </a:rPr>
              <a:t>Muokkaa tekstin perustyylejä napsauttamalla</a:t>
            </a: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  <a:p>
            <a:pPr marL="741240" lvl="1" indent="-2840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rgbClr val="000000"/>
                </a:solidFill>
                <a:latin typeface="Verdana"/>
                <a:ea typeface="ＭＳ Ｐゴシック"/>
              </a:rPr>
              <a:t>toinen taso</a:t>
            </a: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  <a:p>
            <a:pPr marL="1141560" lvl="2" indent="-2271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rgbClr val="000000"/>
                </a:solidFill>
                <a:latin typeface="Verdana"/>
                <a:ea typeface="ＭＳ Ｐゴシック"/>
              </a:rPr>
              <a:t>kolmas taso</a:t>
            </a: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  <a:p>
            <a:pPr marL="1598760" lvl="3" indent="-2271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rgbClr val="000000"/>
                </a:solidFill>
                <a:latin typeface="Verdana"/>
                <a:ea typeface="ＭＳ Ｐゴシック"/>
              </a:rPr>
              <a:t>neljäs taso</a:t>
            </a: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  <a:p>
            <a:pPr marL="2055960" lvl="4" indent="-2271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strike="noStrike" spc="-1">
                <a:solidFill>
                  <a:srgbClr val="000000"/>
                </a:solidFill>
                <a:latin typeface="Verdana"/>
                <a:ea typeface="ＭＳ Ｐゴシック"/>
              </a:rPr>
              <a:t>viides taso</a:t>
            </a: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343080" y="3614760"/>
            <a:ext cx="2255760" cy="523404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Autofit/>
          </a:bodyPr>
          <a:lstStyle/>
          <a:p>
            <a:pPr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strike="noStrike" spc="-1">
                <a:solidFill>
                  <a:srgbClr val="000000"/>
                </a:solidFill>
                <a:latin typeface="Verdana"/>
                <a:ea typeface="ＭＳ Ｐゴシック"/>
              </a:rPr>
              <a:t>Muokkaa tekstin perustyylejä napsauttamalla</a:t>
            </a:r>
            <a:endParaRPr lang="fi-FI" sz="14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dt"/>
          </p:nvPr>
        </p:nvSpPr>
        <p:spPr>
          <a:xfrm>
            <a:off x="343080" y="9182160"/>
            <a:ext cx="1599840" cy="526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  <a:buNone/>
            </a:pPr>
            <a:fld id="{C8158CE3-14D8-4981-AE0D-10751D028DA0}" type="datetime1">
              <a:rPr lang="fi-FI" sz="1000" b="0" strike="noStrike" spc="-1">
                <a:solidFill>
                  <a:srgbClr val="8B8B8B"/>
                </a:solidFill>
                <a:latin typeface="Verdana"/>
              </a:rPr>
              <a:t>4.6.2026</a:t>
            </a:fld>
            <a:endParaRPr lang="sv-SE" sz="1000" b="0" strike="noStrike" spc="-1">
              <a:latin typeface="Times New Roman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ftr"/>
          </p:nvPr>
        </p:nvSpPr>
        <p:spPr>
          <a:xfrm>
            <a:off x="2343240" y="9182160"/>
            <a:ext cx="2171520" cy="526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fi-FI" sz="1000" b="0" strike="noStrike" spc="-1">
                <a:solidFill>
                  <a:srgbClr val="8B8B8B"/>
                </a:solidFill>
                <a:latin typeface="Verdana"/>
              </a:rPr>
              <a:t>alatunniste</a:t>
            </a:r>
            <a:endParaRPr lang="sv-SE" sz="1000" b="0" strike="noStrike" spc="-1">
              <a:latin typeface="Times New Roman"/>
            </a:endParaRPr>
          </a:p>
        </p:txBody>
      </p:sp>
      <p:sp>
        <p:nvSpPr>
          <p:cNvPr id="6" name="PlaceHolder 6"/>
          <p:cNvSpPr>
            <a:spLocks noGrp="1"/>
          </p:cNvSpPr>
          <p:nvPr>
            <p:ph type="sldNum"/>
          </p:nvPr>
        </p:nvSpPr>
        <p:spPr>
          <a:xfrm>
            <a:off x="4915080" y="9182160"/>
            <a:ext cx="1599840" cy="526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E56DC656-EC9B-4B93-B1B0-52C17302C77F}" type="slidenum">
              <a:rPr lang="fi-FI" sz="1000" b="0" strike="noStrike" spc="-1">
                <a:solidFill>
                  <a:srgbClr val="8B8B8B"/>
                </a:solidFill>
                <a:latin typeface="Verdana"/>
              </a:rPr>
              <a:t>‹#›</a:t>
            </a:fld>
            <a:endParaRPr lang="sv-SE" sz="10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Kuva 6" descr="logo.png"/>
          <p:cNvPicPr/>
          <p:nvPr/>
        </p:nvPicPr>
        <p:blipFill>
          <a:blip r:embed="rId14"/>
          <a:stretch/>
        </p:blipFill>
        <p:spPr>
          <a:xfrm>
            <a:off x="182520" y="203040"/>
            <a:ext cx="2412720" cy="1052280"/>
          </a:xfrm>
          <a:prstGeom prst="rect">
            <a:avLst/>
          </a:prstGeom>
          <a:ln w="0">
            <a:noFill/>
          </a:ln>
        </p:spPr>
      </p:pic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43080" y="1660680"/>
            <a:ext cx="6171840" cy="13186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3600" b="0" strike="noStrike" spc="-1">
                <a:solidFill>
                  <a:srgbClr val="00A4CC"/>
                </a:solidFill>
                <a:latin typeface="Brandon Text Bold"/>
                <a:ea typeface="ＭＳ Ｐゴシック"/>
              </a:rPr>
              <a:t>Muokkaa perustyylejä naps.</a:t>
            </a:r>
            <a:endParaRPr lang="fi-FI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343080" y="3328920"/>
            <a:ext cx="2880720" cy="53434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rmAutofit/>
          </a:bodyPr>
          <a:lstStyle/>
          <a:p>
            <a:pPr marL="341280" indent="-341280">
              <a:lnSpc>
                <a:spcPct val="100000"/>
              </a:lnSpc>
              <a:spcBef>
                <a:spcPts val="400"/>
              </a:spcBef>
              <a:buClr>
                <a:srgbClr val="E47823"/>
              </a:buClr>
              <a:buFont typeface="Arial"/>
              <a:buChar char="•"/>
            </a:pPr>
            <a:r>
              <a:rPr lang="en-US" sz="2000" b="0" strike="noStrike" spc="-1">
                <a:solidFill>
                  <a:srgbClr val="000000"/>
                </a:solidFill>
                <a:latin typeface="Verdana"/>
                <a:ea typeface="ＭＳ Ｐゴシック"/>
              </a:rPr>
              <a:t>Muokkaa tekstin perustyylejä napsauttamalla</a:t>
            </a: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  <a:p>
            <a:pPr marL="741240" lvl="1" indent="-2840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rgbClr val="000000"/>
                </a:solidFill>
                <a:latin typeface="Verdana"/>
                <a:ea typeface="ＭＳ Ｐゴシック"/>
              </a:rPr>
              <a:t>toinen taso</a:t>
            </a: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  <a:p>
            <a:pPr marL="1141560" lvl="2" indent="-2271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rgbClr val="000000"/>
                </a:solidFill>
                <a:latin typeface="Verdana"/>
                <a:ea typeface="ＭＳ Ｐゴシック"/>
              </a:rPr>
              <a:t>kolmas taso</a:t>
            </a: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  <a:p>
            <a:pPr marL="1598760" lvl="3" indent="-2271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rgbClr val="000000"/>
                </a:solidFill>
                <a:latin typeface="Verdana"/>
                <a:ea typeface="ＭＳ Ｐゴシック"/>
              </a:rPr>
              <a:t>neljäs taso</a:t>
            </a: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  <a:p>
            <a:pPr marL="2055960" lvl="4" indent="-2271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strike="noStrike" spc="-1">
                <a:solidFill>
                  <a:srgbClr val="000000"/>
                </a:solidFill>
                <a:latin typeface="Verdana"/>
                <a:ea typeface="ＭＳ Ｐゴシック"/>
              </a:rPr>
              <a:t>viides taso</a:t>
            </a: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3614760" y="3328920"/>
            <a:ext cx="2891880" cy="53434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Autofit/>
          </a:bodyPr>
          <a:lstStyle/>
          <a:p>
            <a:pPr marL="341280" indent="-341280">
              <a:lnSpc>
                <a:spcPct val="100000"/>
              </a:lnSpc>
              <a:spcBef>
                <a:spcPts val="400"/>
              </a:spcBef>
              <a:buClr>
                <a:srgbClr val="E47823"/>
              </a:buClr>
              <a:buFont typeface="Arial"/>
              <a:buChar char="•"/>
            </a:pPr>
            <a:r>
              <a:rPr lang="en-US" sz="2000" b="0" strike="noStrike" spc="-1">
                <a:solidFill>
                  <a:srgbClr val="000000"/>
                </a:solidFill>
                <a:latin typeface="Verdana"/>
                <a:ea typeface="ＭＳ Ｐゴシック"/>
              </a:rPr>
              <a:t>Muokkaa tekstin perustyylejä napsauttamalla</a:t>
            </a: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  <a:p>
            <a:pPr marL="741240" lvl="1" indent="-2840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rgbClr val="000000"/>
                </a:solidFill>
                <a:latin typeface="Verdana"/>
                <a:ea typeface="ＭＳ Ｐゴシック"/>
              </a:rPr>
              <a:t>toinen taso</a:t>
            </a: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  <a:p>
            <a:pPr marL="1141560" lvl="2" indent="-2271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rgbClr val="000000"/>
                </a:solidFill>
                <a:latin typeface="Verdana"/>
                <a:ea typeface="ＭＳ Ｐゴシック"/>
              </a:rPr>
              <a:t>kolmas taso</a:t>
            </a: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  <a:p>
            <a:pPr marL="1598760" lvl="3" indent="-2271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rgbClr val="000000"/>
                </a:solidFill>
                <a:latin typeface="Verdana"/>
                <a:ea typeface="ＭＳ Ｐゴシック"/>
              </a:rPr>
              <a:t>neljäs taso</a:t>
            </a: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  <a:p>
            <a:pPr marL="2055960" lvl="4" indent="-2271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strike="noStrike" spc="-1">
                <a:solidFill>
                  <a:srgbClr val="000000"/>
                </a:solidFill>
                <a:latin typeface="Verdana"/>
                <a:ea typeface="ＭＳ Ｐゴシック"/>
              </a:rPr>
              <a:t>viides taso</a:t>
            </a: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dt"/>
          </p:nvPr>
        </p:nvSpPr>
        <p:spPr>
          <a:xfrm>
            <a:off x="343080" y="9182160"/>
            <a:ext cx="1599840" cy="526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  <a:buNone/>
            </a:pPr>
            <a:fld id="{1708FC0B-A655-478B-B452-3E4DFF3ED003}" type="datetime1">
              <a:rPr lang="fi-FI" sz="1000" b="0" strike="noStrike" spc="-1">
                <a:solidFill>
                  <a:srgbClr val="8B8B8B"/>
                </a:solidFill>
                <a:latin typeface="Verdana"/>
              </a:rPr>
              <a:t>4.6.2026</a:t>
            </a:fld>
            <a:endParaRPr lang="sv-SE" sz="1000" b="0" strike="noStrike" spc="-1">
              <a:latin typeface="Times New Roman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ftr"/>
          </p:nvPr>
        </p:nvSpPr>
        <p:spPr>
          <a:xfrm>
            <a:off x="2343240" y="9182160"/>
            <a:ext cx="2171520" cy="526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fi-FI" sz="1000" b="0" strike="noStrike" spc="-1">
                <a:solidFill>
                  <a:srgbClr val="8B8B8B"/>
                </a:solidFill>
                <a:latin typeface="Verdana"/>
              </a:rPr>
              <a:t>alatunniste</a:t>
            </a:r>
            <a:endParaRPr lang="sv-SE" sz="1000" b="0" strike="noStrike" spc="-1">
              <a:latin typeface="Times New Roman"/>
            </a:endParaRPr>
          </a:p>
        </p:txBody>
      </p:sp>
      <p:sp>
        <p:nvSpPr>
          <p:cNvPr id="49" name="PlaceHolder 6"/>
          <p:cNvSpPr>
            <a:spLocks noGrp="1"/>
          </p:cNvSpPr>
          <p:nvPr>
            <p:ph type="sldNum"/>
          </p:nvPr>
        </p:nvSpPr>
        <p:spPr>
          <a:xfrm>
            <a:off x="4915080" y="9182160"/>
            <a:ext cx="1599840" cy="526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F54BB3F4-430F-4ADE-96D5-A2272CE30F3A}" type="slidenum">
              <a:rPr lang="fi-FI" sz="1000" b="0" strike="noStrike" spc="-1">
                <a:solidFill>
                  <a:srgbClr val="8B8B8B"/>
                </a:solidFill>
                <a:latin typeface="Verdana"/>
              </a:rPr>
              <a:t>‹#›</a:t>
            </a:fld>
            <a:endParaRPr lang="sv-SE" sz="10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308160" y="1060174"/>
            <a:ext cx="6171840" cy="725488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b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fi-FI" sz="2000" b="1" strike="noStrike" spc="-1" dirty="0" err="1">
                <a:solidFill>
                  <a:srgbClr val="00A4CC"/>
                </a:solidFill>
                <a:latin typeface="Brandon Text Bold"/>
                <a:ea typeface="ＭＳ Ｐゴシック"/>
              </a:rPr>
              <a:t>Vaasanseudun</a:t>
            </a:r>
            <a:r>
              <a:rPr lang="fi-FI" sz="2000" b="1" strike="noStrike" spc="-1" dirty="0">
                <a:solidFill>
                  <a:srgbClr val="00A4CC"/>
                </a:solidFill>
                <a:latin typeface="Brandon Text Bold"/>
                <a:ea typeface="ＭＳ Ｐゴシック"/>
              </a:rPr>
              <a:t> juoksukoulu / </a:t>
            </a:r>
            <a:r>
              <a:rPr lang="fi-FI" sz="2000" b="1" strike="noStrike" spc="-1" dirty="0" err="1">
                <a:solidFill>
                  <a:srgbClr val="00A4CC"/>
                </a:solidFill>
                <a:latin typeface="Brandon Text Bold"/>
                <a:ea typeface="ＭＳ Ｐゴシック"/>
              </a:rPr>
              <a:t>löpskola</a:t>
            </a:r>
            <a:r>
              <a:rPr lang="fi-FI" sz="2000" b="1" strike="noStrike" spc="-1" dirty="0">
                <a:solidFill>
                  <a:srgbClr val="00A4CC"/>
                </a:solidFill>
                <a:latin typeface="Brandon Text Bold"/>
                <a:ea typeface="ＭＳ Ｐゴシック"/>
              </a:rPr>
              <a:t> - </a:t>
            </a:r>
            <a:r>
              <a:rPr lang="fi-FI" sz="2000" b="1" spc="-1" dirty="0">
                <a:solidFill>
                  <a:srgbClr val="00A4CC"/>
                </a:solidFill>
                <a:latin typeface="Brandon Text Bold"/>
                <a:ea typeface="ＭＳ Ｐゴシック"/>
              </a:rPr>
              <a:t>STARTTI</a:t>
            </a:r>
            <a:br>
              <a:rPr dirty="0"/>
            </a:br>
            <a:r>
              <a:rPr lang="fi-FI" sz="2000" b="1" strike="noStrike" spc="-1" dirty="0">
                <a:solidFill>
                  <a:srgbClr val="00A4CC"/>
                </a:solidFill>
                <a:latin typeface="Brandon Text Bold"/>
                <a:ea typeface="ＭＳ Ｐゴシック"/>
              </a:rPr>
              <a:t>Syksy</a:t>
            </a:r>
            <a:r>
              <a:rPr lang="fi-FI" sz="1800" b="1" strike="noStrike" spc="-1" dirty="0">
                <a:solidFill>
                  <a:srgbClr val="00A4CC"/>
                </a:solidFill>
                <a:latin typeface="Brandon Text Bold"/>
                <a:ea typeface="ＭＳ Ｐゴシック"/>
              </a:rPr>
              <a:t> / </a:t>
            </a:r>
            <a:r>
              <a:rPr lang="fi-FI" sz="1800" b="1" strike="noStrike" spc="-1" dirty="0" err="1">
                <a:solidFill>
                  <a:srgbClr val="00A4CC"/>
                </a:solidFill>
                <a:latin typeface="Brandon Text Bold"/>
                <a:ea typeface="ＭＳ Ｐゴシック"/>
              </a:rPr>
              <a:t>Hösten</a:t>
            </a:r>
            <a:r>
              <a:rPr lang="fi-FI" sz="1800" b="1" strike="noStrike" spc="-1" dirty="0">
                <a:solidFill>
                  <a:srgbClr val="00A4CC"/>
                </a:solidFill>
                <a:latin typeface="Brandon Text Bold"/>
                <a:ea typeface="ＭＳ Ｐゴシック"/>
              </a:rPr>
              <a:t> 2026 OHJELMA / Program</a:t>
            </a:r>
            <a:endParaRPr lang="fi-FI" sz="1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343080" y="4241520"/>
            <a:ext cx="5854320" cy="358164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Autofit/>
          </a:bodyPr>
          <a:lstStyle/>
          <a:p>
            <a:pPr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  <a:p>
            <a:pPr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endParaRPr lang="fi-FI" sz="2000" b="0" strike="noStrike" spc="-1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dt"/>
          </p:nvPr>
        </p:nvSpPr>
        <p:spPr>
          <a:xfrm>
            <a:off x="343080" y="9182160"/>
            <a:ext cx="1599840" cy="5266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>
              <a:lnSpc>
                <a:spcPct val="100000"/>
              </a:lnSpc>
              <a:buNone/>
            </a:pPr>
            <a:fld id="{D2AADDAA-66D0-4C4F-8E0A-34B61A5236B2}" type="datetime1">
              <a:rPr lang="fi-FI" sz="1000" b="0" strike="noStrike" spc="-1">
                <a:solidFill>
                  <a:srgbClr val="FFFFFF"/>
                </a:solidFill>
                <a:latin typeface="Verdana"/>
                <a:ea typeface="ＭＳ Ｐゴシック"/>
              </a:rPr>
              <a:t>4.6.2026</a:t>
            </a:fld>
            <a:endParaRPr lang="sv-SE" sz="1000" b="0" strike="noStrike" spc="-1">
              <a:latin typeface="Times New Roman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ftr"/>
          </p:nvPr>
        </p:nvSpPr>
        <p:spPr>
          <a:xfrm>
            <a:off x="3429000" y="9243000"/>
            <a:ext cx="2171520" cy="5266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fi-FI" sz="1000" b="0" strike="noStrike" spc="-1">
                <a:solidFill>
                  <a:srgbClr val="FFFFFF"/>
                </a:solidFill>
                <a:latin typeface="Verdana"/>
                <a:ea typeface="ＭＳ Ｐゴシック"/>
              </a:rPr>
              <a:t>alatunniste</a:t>
            </a:r>
            <a:endParaRPr lang="sv-SE" sz="1000" b="0" strike="noStrike" spc="-1">
              <a:latin typeface="Times New Roman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sldNum"/>
          </p:nvPr>
        </p:nvSpPr>
        <p:spPr>
          <a:xfrm>
            <a:off x="4915080" y="9182160"/>
            <a:ext cx="1599840" cy="5266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D1F8516C-A66E-4CAE-8F8E-BAE6E782EFB8}" type="slidenum">
              <a:rPr lang="fi-FI" sz="1000" b="0" strike="noStrike" spc="-1">
                <a:solidFill>
                  <a:srgbClr val="FFFFFF"/>
                </a:solidFill>
                <a:latin typeface="Verdana"/>
                <a:ea typeface="ＭＳ Ｐゴシック"/>
              </a:rPr>
              <a:t>1</a:t>
            </a:fld>
            <a:endParaRPr lang="sv-SE" sz="1000" b="0" strike="noStrike" spc="-1">
              <a:latin typeface="Times New Roman"/>
            </a:endParaRPr>
          </a:p>
        </p:txBody>
      </p:sp>
      <p:graphicFrame>
        <p:nvGraphicFramePr>
          <p:cNvPr id="97" name="Taulukko 13"/>
          <p:cNvGraphicFramePr/>
          <p:nvPr>
            <p:extLst>
              <p:ext uri="{D42A27DB-BD31-4B8C-83A1-F6EECF244321}">
                <p14:modId xmlns:p14="http://schemas.microsoft.com/office/powerpoint/2010/main" val="1062353818"/>
              </p:ext>
            </p:extLst>
          </p:nvPr>
        </p:nvGraphicFramePr>
        <p:xfrm>
          <a:off x="392400" y="1785663"/>
          <a:ext cx="6130440" cy="8306232"/>
        </p:xfrm>
        <a:graphic>
          <a:graphicData uri="http://schemas.openxmlformats.org/drawingml/2006/table">
            <a:tbl>
              <a:tblPr/>
              <a:tblGrid>
                <a:gridCol w="64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83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0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Vko. </a:t>
                      </a:r>
                      <a:endParaRPr lang="sv-SE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Pvm.</a:t>
                      </a:r>
                      <a:endParaRPr lang="sv-SE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Tiistaisin / </a:t>
                      </a:r>
                      <a:r>
                        <a:rPr lang="fi-FI" sz="1800" b="1" strike="noStrike" spc="-1" dirty="0" err="1">
                          <a:solidFill>
                            <a:srgbClr val="FFFFFF"/>
                          </a:solidFill>
                          <a:latin typeface="Calibri"/>
                        </a:rPr>
                        <a:t>Tisdag</a:t>
                      </a:r>
                      <a:r>
                        <a:rPr lang="fi-FI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 klo 17.15-18.45 - </a:t>
                      </a:r>
                      <a:r>
                        <a:rPr lang="fi-FI" sz="1800" b="1" strike="noStrike" spc="-1" dirty="0" err="1">
                          <a:solidFill>
                            <a:srgbClr val="FFFFFF"/>
                          </a:solidFill>
                          <a:latin typeface="Calibri"/>
                        </a:rPr>
                        <a:t>Botniahalli</a:t>
                      </a:r>
                      <a:endParaRPr lang="sv-SE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24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36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1.9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Aloitus luento: Harjoittelun perusteet 45 min. + juoksuharjoitus ulkokentällä 45 min. </a:t>
                      </a:r>
                      <a:b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</a:b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Föreläsning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: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Träningslärä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45 min +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löpträning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på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uteplan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45 min.</a:t>
                      </a:r>
                      <a:endParaRPr lang="sv-SE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58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37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8.9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sv-SE" sz="1400" b="0" strike="noStrike" spc="-1" dirty="0" err="1">
                          <a:latin typeface="Arial"/>
                        </a:rPr>
                        <a:t>Juoksutekniikka</a:t>
                      </a:r>
                      <a:r>
                        <a:rPr lang="sv-SE" sz="1400" b="0" strike="noStrike" spc="-1" dirty="0">
                          <a:latin typeface="Arial"/>
                        </a:rPr>
                        <a:t> + </a:t>
                      </a:r>
                      <a:r>
                        <a:rPr lang="sv-SE" sz="1400" b="0" strike="noStrike" spc="-1" dirty="0" err="1">
                          <a:latin typeface="Arial"/>
                        </a:rPr>
                        <a:t>koordinaatio</a:t>
                      </a:r>
                      <a:r>
                        <a:rPr lang="sv-SE" sz="1400" b="0" strike="noStrike" spc="-1" dirty="0">
                          <a:latin typeface="Arial"/>
                        </a:rPr>
                        <a:t> /</a:t>
                      </a:r>
                      <a:r>
                        <a:rPr lang="sv-SE" sz="1400" b="0" strike="noStrike" spc="-1" dirty="0" err="1">
                          <a:latin typeface="Arial"/>
                        </a:rPr>
                        <a:t>nopeus</a:t>
                      </a:r>
                      <a:r>
                        <a:rPr lang="sv-SE" sz="1400" b="0" strike="noStrike" spc="-1" dirty="0">
                          <a:latin typeface="Arial"/>
                        </a:rPr>
                        <a:t> </a:t>
                      </a:r>
                      <a:r>
                        <a:rPr lang="sv-SE" sz="1400" b="0" strike="noStrike" spc="-1" dirty="0" err="1">
                          <a:latin typeface="Arial"/>
                        </a:rPr>
                        <a:t>harjoitus</a:t>
                      </a:r>
                      <a:r>
                        <a:rPr lang="sv-SE" sz="1400" b="0" strike="noStrike" spc="-1" dirty="0">
                          <a:latin typeface="Arial"/>
                        </a:rPr>
                        <a:t>,</a:t>
                      </a:r>
                      <a:br>
                        <a:rPr lang="sv-SE" sz="1400" b="0" strike="noStrike" spc="-1" dirty="0">
                          <a:latin typeface="Arial"/>
                        </a:rPr>
                      </a:br>
                      <a:r>
                        <a:rPr lang="sv-SE" sz="1400" b="0" strike="noStrike" spc="-1" dirty="0">
                          <a:latin typeface="Arial"/>
                        </a:rPr>
                        <a:t>Löpteknik + </a:t>
                      </a:r>
                      <a:r>
                        <a:rPr lang="sv-SE" sz="1400" b="0" strike="noStrike" spc="-1" dirty="0" err="1">
                          <a:latin typeface="Arial"/>
                        </a:rPr>
                        <a:t>kordination</a:t>
                      </a:r>
                      <a:r>
                        <a:rPr lang="sv-SE" sz="1400" b="0" strike="noStrike" spc="-1" dirty="0">
                          <a:latin typeface="Arial"/>
                        </a:rPr>
                        <a:t> och </a:t>
                      </a:r>
                      <a:r>
                        <a:rPr lang="sv-SE" sz="1400" b="0" strike="noStrike" spc="-1" dirty="0" err="1">
                          <a:latin typeface="Arial"/>
                        </a:rPr>
                        <a:t>sanabbhetsträning</a:t>
                      </a:r>
                      <a:endParaRPr lang="sv-SE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58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38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15.9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Mäkiharjoitus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botniahallin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pururadalla /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Backträning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vid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Botniahallens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terräng</a:t>
                      </a:r>
                      <a:endParaRPr lang="sv-SE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58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39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22.9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sv-SE" sz="1400" b="0" strike="noStrike" spc="-1" dirty="0" err="1">
                          <a:latin typeface="Arial"/>
                        </a:rPr>
                        <a:t>Lihaskunto</a:t>
                      </a:r>
                      <a:r>
                        <a:rPr lang="sv-SE" sz="1400" b="0" strike="noStrike" spc="-1" dirty="0">
                          <a:latin typeface="Arial"/>
                        </a:rPr>
                        <a:t> + </a:t>
                      </a:r>
                      <a:r>
                        <a:rPr lang="sv-SE" sz="1400" b="0" strike="noStrike" spc="-1" dirty="0" err="1">
                          <a:latin typeface="Arial"/>
                        </a:rPr>
                        <a:t>spurttitreeni</a:t>
                      </a:r>
                      <a:r>
                        <a:rPr lang="sv-SE" sz="1400" b="0" strike="noStrike" spc="-1" dirty="0">
                          <a:latin typeface="Arial"/>
                        </a:rPr>
                        <a:t> </a:t>
                      </a:r>
                      <a:r>
                        <a:rPr lang="sv-SE" sz="1400" b="0" strike="noStrike" spc="-1" dirty="0" err="1">
                          <a:latin typeface="Arial"/>
                        </a:rPr>
                        <a:t>laivapuiston</a:t>
                      </a:r>
                      <a:r>
                        <a:rPr lang="sv-SE" sz="1400" b="0" strike="noStrike" spc="-1" dirty="0">
                          <a:latin typeface="Arial"/>
                        </a:rPr>
                        <a:t> </a:t>
                      </a:r>
                      <a:r>
                        <a:rPr lang="sv-SE" sz="1400" b="0" strike="noStrike" spc="-1" dirty="0" err="1">
                          <a:latin typeface="Arial"/>
                        </a:rPr>
                        <a:t>kuntoradalla</a:t>
                      </a:r>
                      <a:r>
                        <a:rPr lang="sv-SE" sz="1400" b="0" strike="noStrike" spc="-1" dirty="0">
                          <a:latin typeface="Arial"/>
                        </a:rPr>
                        <a:t> / Muskelkondition + spurtträning i båtparken.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73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29.9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sv-SE" sz="1400" b="0" strike="noStrike" spc="-1" dirty="0" err="1">
                          <a:latin typeface="Arial"/>
                        </a:rPr>
                        <a:t>Porrastreeni</a:t>
                      </a:r>
                      <a:r>
                        <a:rPr lang="sv-SE" sz="1400" b="0" strike="noStrike" spc="-1" dirty="0">
                          <a:latin typeface="Arial"/>
                        </a:rPr>
                        <a:t> </a:t>
                      </a:r>
                      <a:r>
                        <a:rPr lang="sv-SE" sz="1400" b="0" strike="noStrike" spc="-1" dirty="0" err="1">
                          <a:latin typeface="Arial"/>
                        </a:rPr>
                        <a:t>Gerbyn</a:t>
                      </a:r>
                      <a:r>
                        <a:rPr lang="sv-SE" sz="1400" b="0" strike="noStrike" spc="-1" dirty="0">
                          <a:latin typeface="Arial"/>
                        </a:rPr>
                        <a:t> </a:t>
                      </a:r>
                      <a:r>
                        <a:rPr lang="sv-SE" sz="1400" b="0" strike="noStrike" spc="-1" dirty="0" err="1">
                          <a:latin typeface="Arial"/>
                        </a:rPr>
                        <a:t>portaissa</a:t>
                      </a:r>
                      <a:r>
                        <a:rPr lang="sv-SE" sz="1400" b="0" strike="noStrike" spc="-1" dirty="0">
                          <a:latin typeface="Arial"/>
                        </a:rPr>
                        <a:t>, Trappträning i </a:t>
                      </a:r>
                      <a:r>
                        <a:rPr lang="sv-SE" sz="1400" b="0" strike="noStrike" spc="-1" dirty="0" err="1">
                          <a:latin typeface="Arial"/>
                        </a:rPr>
                        <a:t>Gerby</a:t>
                      </a:r>
                      <a:endParaRPr lang="sv-SE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58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6.10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sv-SE" sz="1400" b="0" strike="noStrike" spc="-1" dirty="0" err="1">
                          <a:latin typeface="Arial"/>
                        </a:rPr>
                        <a:t>Kuminauhalämmittelyt</a:t>
                      </a:r>
                      <a:r>
                        <a:rPr lang="sv-SE" sz="1400" b="0" strike="noStrike" spc="-1" dirty="0">
                          <a:latin typeface="Arial"/>
                        </a:rPr>
                        <a:t> + </a:t>
                      </a:r>
                      <a:r>
                        <a:rPr lang="sv-SE" sz="1400" b="0" strike="noStrike" spc="-1" dirty="0" err="1">
                          <a:latin typeface="Arial"/>
                        </a:rPr>
                        <a:t>sykeohjattu</a:t>
                      </a:r>
                      <a:r>
                        <a:rPr lang="sv-SE" sz="1400" b="0" strike="noStrike" spc="-1" dirty="0">
                          <a:latin typeface="Arial"/>
                        </a:rPr>
                        <a:t> </a:t>
                      </a:r>
                      <a:r>
                        <a:rPr lang="sv-SE" sz="1400" b="0" strike="noStrike" spc="-1" dirty="0" err="1">
                          <a:latin typeface="Arial"/>
                        </a:rPr>
                        <a:t>harjoittelu</a:t>
                      </a:r>
                      <a:r>
                        <a:rPr lang="sv-SE" sz="1400" b="0" strike="noStrike" spc="-1" dirty="0">
                          <a:latin typeface="Arial"/>
                        </a:rPr>
                        <a:t> / Gummibands uppvärmning + träning med pulsnivåer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73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42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13.10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Syysloma / Höstlov</a:t>
                      </a:r>
                      <a:endParaRPr lang="sv-SE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58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43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20.10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Aitalämmittelyt + pidemmät juoksuharjoitteet /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Häck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+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längre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löpträning</a:t>
                      </a:r>
                      <a:endParaRPr lang="sv-SE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58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44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27.10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Juoksutekniikkakertaus + pyramidiharjoitus /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löpteknik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+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pyramidträning</a:t>
                      </a:r>
                      <a:endParaRPr lang="sv-SE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73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45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3.11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Hyrox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-inspiroitu treeni /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Hyrox-inspirerad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träning</a:t>
                      </a:r>
                      <a:endParaRPr lang="sv-SE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728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46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10.11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Microsoft YaHei"/>
                        </a:rPr>
                        <a:t>Juoksukuntopiiri  /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Microsoft YaHei"/>
                        </a:rPr>
                        <a:t>Löpcirkelträning</a:t>
                      </a:r>
                      <a:endParaRPr lang="sv-SE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058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47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17.11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Määräintervallit +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core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–liikkuvuus /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mängdintervaller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+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core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-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rörlighet</a:t>
                      </a:r>
                      <a:endParaRPr lang="sv-SE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058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48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24.11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sv-SE" sz="1400" b="0" strike="noStrike" spc="-1" dirty="0" err="1">
                          <a:latin typeface="Arial"/>
                        </a:rPr>
                        <a:t>Peruskestävyysharjoitus</a:t>
                      </a:r>
                      <a:r>
                        <a:rPr lang="sv-SE" sz="1400" b="0" strike="noStrike" spc="-1" dirty="0">
                          <a:latin typeface="Arial"/>
                        </a:rPr>
                        <a:t> + </a:t>
                      </a:r>
                      <a:r>
                        <a:rPr lang="sv-SE" sz="1400" b="0" strike="noStrike" spc="-1" dirty="0" err="1">
                          <a:latin typeface="Arial"/>
                        </a:rPr>
                        <a:t>kehonhuolto</a:t>
                      </a:r>
                      <a:r>
                        <a:rPr lang="sv-SE" sz="1400" b="0" strike="noStrike" spc="-1" dirty="0">
                          <a:latin typeface="Arial"/>
                        </a:rPr>
                        <a:t> / Grunduthållighet + kroppsvård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058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49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1.12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sv-SE" sz="1400" b="0" strike="noStrike" spc="-1" dirty="0" err="1">
                          <a:latin typeface="Arial"/>
                        </a:rPr>
                        <a:t>Nopeusharjoittelu</a:t>
                      </a:r>
                      <a:r>
                        <a:rPr lang="sv-SE" sz="1400" b="0" strike="noStrike" spc="-1" dirty="0">
                          <a:latin typeface="Arial"/>
                        </a:rPr>
                        <a:t> </a:t>
                      </a:r>
                      <a:r>
                        <a:rPr lang="sv-SE" sz="1400" b="0" strike="noStrike" spc="-1" dirty="0" err="1">
                          <a:latin typeface="Arial"/>
                        </a:rPr>
                        <a:t>kuminauhoilla</a:t>
                      </a:r>
                      <a:r>
                        <a:rPr lang="sv-SE" sz="1400" b="0" strike="noStrike" spc="-1" dirty="0">
                          <a:latin typeface="Arial"/>
                        </a:rPr>
                        <a:t> / Snabbhetsträning med gummiband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058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8.12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Plyometrinen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treeni + intervallit /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Plyomterisk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träning</a:t>
                      </a: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 +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intervaller</a:t>
                      </a:r>
                      <a:endParaRPr lang="sv-SE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273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51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i-FI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15.12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fi-FI" sz="14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Pikkujoulutreeni / </a:t>
                      </a:r>
                      <a:r>
                        <a:rPr lang="fi-FI" sz="1400" b="0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Julavslutningsträning</a:t>
                      </a:r>
                      <a:endParaRPr lang="sv-SE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vsa_pp_pysty.pot</Template>
  <TotalTime>5090</TotalTime>
  <Words>203</Words>
  <Application>Microsoft Office PowerPoint</Application>
  <PresentationFormat>A4-paperi (210 x 297 mm)</PresentationFormat>
  <Paragraphs>57</Paragraphs>
  <Slides>1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</vt:i4>
      </vt:variant>
    </vt:vector>
  </HeadingPairs>
  <TitlesOfParts>
    <vt:vector size="8" baseType="lpstr">
      <vt:lpstr>Arial</vt:lpstr>
      <vt:lpstr>Brandon Text Bold</vt:lpstr>
      <vt:lpstr>Calibri</vt:lpstr>
      <vt:lpstr>Times New Roman</vt:lpstr>
      <vt:lpstr>Verdana</vt:lpstr>
      <vt:lpstr>Office Theme</vt:lpstr>
      <vt:lpstr>Office Theme</vt:lpstr>
      <vt:lpstr>Vaasanseudun juoksukoulu / löpskola - STARTTI Syksy / Hösten 2026 OHJELMA / Program</vt:lpstr>
    </vt:vector>
  </TitlesOfParts>
  <Company>C2 Advertising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subject/>
  <dc:creator>Sanna-Mari Heinonsalmi</dc:creator>
  <dc:description/>
  <cp:lastModifiedBy>Minna Huhta</cp:lastModifiedBy>
  <cp:revision>209</cp:revision>
  <cp:lastPrinted>2025-12-01T13:28:04Z</cp:lastPrinted>
  <dcterms:created xsi:type="dcterms:W3CDTF">2014-01-13T06:19:50Z</dcterms:created>
  <dcterms:modified xsi:type="dcterms:W3CDTF">2026-06-04T12:20:41Z</dcterms:modified>
  <dc:language>sv-SE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0x01010089A133B8826D6D4B93BCA1DD91C5F273</vt:lpwstr>
  </property>
  <property fmtid="{D5CDD505-2E9C-101B-9397-08002B2CF9AE}" pid="3" name="Notes">
    <vt:i4>1</vt:i4>
  </property>
  <property fmtid="{D5CDD505-2E9C-101B-9397-08002B2CF9AE}" pid="4" name="PresentationFormat">
    <vt:lpwstr>A4-paperi (210 x 297 mm)</vt:lpwstr>
  </property>
  <property fmtid="{D5CDD505-2E9C-101B-9397-08002B2CF9AE}" pid="5" name="Slides">
    <vt:i4>2</vt:i4>
  </property>
</Properties>
</file>