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4"/>
  </p:notesMasterIdLst>
  <p:sldIdLst>
    <p:sldId id="256" r:id="rId3"/>
  </p:sldIdLst>
  <p:sldSz cx="6858000" cy="9906000" type="A4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21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fi-FI" sz="3600" b="0" strike="noStrike" spc="-1">
                <a:solidFill>
                  <a:srgbClr val="000000"/>
                </a:solidFill>
                <a:latin typeface="Calibri"/>
              </a:rPr>
              <a:t>Klicka för att flytta sidan</a:t>
            </a: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sv-SE" sz="2000" b="0" strike="noStrike" spc="-1">
                <a:latin typeface="Arial"/>
              </a:rPr>
              <a:t>Klicka för att redigera anteckningarnas format</a:t>
            </a:r>
          </a:p>
        </p:txBody>
      </p:sp>
      <p:sp>
        <p:nvSpPr>
          <p:cNvPr id="8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sv-SE" sz="1400" b="0" strike="noStrike" spc="-1">
                <a:latin typeface="Times New Roman"/>
              </a:rPr>
              <a:t>&lt;sidhuvud&gt;</a:t>
            </a:r>
          </a:p>
        </p:txBody>
      </p:sp>
      <p:sp>
        <p:nvSpPr>
          <p:cNvPr id="89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>
              <a:buNone/>
            </a:pPr>
            <a:r>
              <a:rPr lang="sv-SE" sz="1400" b="0" strike="noStrike" spc="-1">
                <a:latin typeface="Times New Roman"/>
              </a:rPr>
              <a:t>&lt;datum/tid&gt;</a:t>
            </a:r>
          </a:p>
        </p:txBody>
      </p:sp>
      <p:sp>
        <p:nvSpPr>
          <p:cNvPr id="90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sv-SE" sz="1400" b="0" strike="noStrike" spc="-1">
                <a:latin typeface="Times New Roman"/>
              </a:rPr>
              <a:t>&lt;sidfot&gt;</a:t>
            </a:r>
          </a:p>
        </p:txBody>
      </p:sp>
      <p:sp>
        <p:nvSpPr>
          <p:cNvPr id="91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buNone/>
            </a:pPr>
            <a:fld id="{FAD6C008-65B3-461E-926A-95C36F7D44BF}" type="slidenum">
              <a:rPr lang="sv-SE" sz="1400" b="0" strike="noStrike" spc="-1">
                <a:latin typeface="Times New Roman"/>
              </a:rPr>
              <a:t>‹#›</a:t>
            </a:fld>
            <a:endParaRPr lang="sv-SE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1375" y="744538"/>
            <a:ext cx="2574925" cy="3722687"/>
          </a:xfrm>
          <a:prstGeom prst="rect">
            <a:avLst/>
          </a:prstGeom>
          <a:ln w="0">
            <a:noFill/>
          </a:ln>
        </p:spPr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800" cy="44665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</a:pPr>
            <a:r>
              <a:rPr lang="fi-FI" sz="2000" b="0" strike="noStrike" spc="-1">
                <a:latin typeface="Arial"/>
              </a:rPr>
              <a:t>2</a:t>
            </a:r>
            <a:endParaRPr lang="sv-SE" sz="20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/>
          </p:nvPr>
        </p:nvSpPr>
        <p:spPr>
          <a:xfrm>
            <a:off x="3850560" y="9428760"/>
            <a:ext cx="2945160" cy="4960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03FAB863-290B-48EF-B06B-550A6CEC4038}" type="slidenum">
              <a:rPr lang="fi-FI" sz="1200" b="0" strike="noStrike" spc="-1">
                <a:latin typeface="+mn-lt"/>
                <a:ea typeface="+mn-ea"/>
              </a:rPr>
              <a:t>1</a:t>
            </a:fld>
            <a:endParaRPr lang="sv-S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2911320" y="481032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75776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1299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53485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29113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41299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53485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2911320" y="394560"/>
            <a:ext cx="360360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360360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343080" y="1676160"/>
            <a:ext cx="2255760" cy="778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2911320" y="394560"/>
            <a:ext cx="360360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75776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2911320" y="481032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>
          <a:xfrm>
            <a:off x="475776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41299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53485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29113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/>
          </p:nvPr>
        </p:nvSpPr>
        <p:spPr>
          <a:xfrm>
            <a:off x="41299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/>
          </p:nvPr>
        </p:nvSpPr>
        <p:spPr>
          <a:xfrm>
            <a:off x="53485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360360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343080" y="1676160"/>
            <a:ext cx="2255760" cy="778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475776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logo.png"/>
          <p:cNvPicPr/>
          <p:nvPr/>
        </p:nvPicPr>
        <p:blipFill>
          <a:blip r:embed="rId14"/>
          <a:stretch/>
        </p:blipFill>
        <p:spPr>
          <a:xfrm>
            <a:off x="182520" y="203040"/>
            <a:ext cx="2412720" cy="105228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b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2000" b="1" strike="noStrike" spc="-1">
                <a:solidFill>
                  <a:srgbClr val="00A4CC"/>
                </a:solidFill>
                <a:latin typeface="Brandon Text Bold"/>
                <a:ea typeface="ＭＳ Ｐゴシック"/>
              </a:rPr>
              <a:t>Muokkaa perustyylejä naps.</a:t>
            </a:r>
            <a:endParaRPr lang="fi-FI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2911320" y="394560"/>
            <a:ext cx="3603600" cy="84542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rmAutofit/>
          </a:bodyPr>
          <a:lstStyle/>
          <a:p>
            <a:pPr marL="341280" indent="-341280">
              <a:lnSpc>
                <a:spcPct val="100000"/>
              </a:lnSpc>
              <a:spcBef>
                <a:spcPts val="400"/>
              </a:spcBef>
              <a:buClr>
                <a:srgbClr val="E47823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Muokkaa tekstin perustyylejä napsauttamalla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741240" lvl="1" indent="-2840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toinen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1141560" lvl="2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kolmas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1598760" lvl="3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neljäs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2055960" lvl="4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viides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343080" y="3614760"/>
            <a:ext cx="2255760" cy="52340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Muokkaa tekstin perustyylejä napsauttamalla</a:t>
            </a:r>
            <a:endParaRPr lang="fi-FI" sz="14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dt"/>
          </p:nvPr>
        </p:nvSpPr>
        <p:spPr>
          <a:xfrm>
            <a:off x="343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  <a:buNone/>
            </a:pPr>
            <a:fld id="{C8158CE3-14D8-4981-AE0D-10751D028DA0}" type="datetime1">
              <a:rPr lang="fi-FI" sz="1000" b="0" strike="noStrike" spc="-1">
                <a:solidFill>
                  <a:srgbClr val="8B8B8B"/>
                </a:solidFill>
                <a:latin typeface="Verdana"/>
              </a:rPr>
              <a:t>4.6.2026</a:t>
            </a:fld>
            <a:endParaRPr lang="sv-SE" sz="1000" b="0" strike="noStrike" spc="-1"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ftr"/>
          </p:nvPr>
        </p:nvSpPr>
        <p:spPr>
          <a:xfrm>
            <a:off x="2343240" y="9182160"/>
            <a:ext cx="217152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fi-FI" sz="1000" b="0" strike="noStrike" spc="-1">
                <a:solidFill>
                  <a:srgbClr val="8B8B8B"/>
                </a:solidFill>
                <a:latin typeface="Verdana"/>
              </a:rPr>
              <a:t>alatunniste</a:t>
            </a:r>
            <a:endParaRPr lang="sv-SE" sz="1000" b="0" strike="noStrike" spc="-1">
              <a:latin typeface="Times New Roman"/>
            </a:endParaRPr>
          </a:p>
        </p:txBody>
      </p:sp>
      <p:sp>
        <p:nvSpPr>
          <p:cNvPr id="6" name="PlaceHolder 6"/>
          <p:cNvSpPr>
            <a:spLocks noGrp="1"/>
          </p:cNvSpPr>
          <p:nvPr>
            <p:ph type="sldNum"/>
          </p:nvPr>
        </p:nvSpPr>
        <p:spPr>
          <a:xfrm>
            <a:off x="4915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E56DC656-EC9B-4B93-B1B0-52C17302C77F}" type="slidenum">
              <a:rPr lang="fi-FI" sz="1000" b="0" strike="noStrike" spc="-1">
                <a:solidFill>
                  <a:srgbClr val="8B8B8B"/>
                </a:solidFill>
                <a:latin typeface="Verdana"/>
              </a:rPr>
              <a:t>‹#›</a:t>
            </a:fld>
            <a:endParaRPr lang="sv-SE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Kuva 6" descr="logo.png"/>
          <p:cNvPicPr/>
          <p:nvPr/>
        </p:nvPicPr>
        <p:blipFill>
          <a:blip r:embed="rId14"/>
          <a:stretch/>
        </p:blipFill>
        <p:spPr>
          <a:xfrm>
            <a:off x="182520" y="203040"/>
            <a:ext cx="2412720" cy="105228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43080" y="1660680"/>
            <a:ext cx="6171840" cy="1318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3600" b="0" strike="noStrike" spc="-1">
                <a:solidFill>
                  <a:srgbClr val="00A4CC"/>
                </a:solidFill>
                <a:latin typeface="Brandon Text Bold"/>
                <a:ea typeface="ＭＳ Ｐゴシック"/>
              </a:rPr>
              <a:t>Muokkaa perustyylejä naps.</a:t>
            </a:r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43080" y="3328920"/>
            <a:ext cx="2880720" cy="53434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rmAutofit/>
          </a:bodyPr>
          <a:lstStyle/>
          <a:p>
            <a:pPr marL="341280" indent="-341280">
              <a:lnSpc>
                <a:spcPct val="100000"/>
              </a:lnSpc>
              <a:spcBef>
                <a:spcPts val="400"/>
              </a:spcBef>
              <a:buClr>
                <a:srgbClr val="E47823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Muokkaa tekstin perustyylejä napsauttamalla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741240" lvl="1" indent="-2840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toinen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1141560" lvl="2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kolmas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1598760" lvl="3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neljäs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2055960" lvl="4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viides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3614760" y="3328920"/>
            <a:ext cx="2891880" cy="53434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 marL="341280" indent="-341280">
              <a:lnSpc>
                <a:spcPct val="100000"/>
              </a:lnSpc>
              <a:spcBef>
                <a:spcPts val="400"/>
              </a:spcBef>
              <a:buClr>
                <a:srgbClr val="E47823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Muokkaa tekstin perustyylejä napsauttamalla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741240" lvl="1" indent="-2840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toinen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1141560" lvl="2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kolmas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1598760" lvl="3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neljäs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2055960" lvl="4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viides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dt"/>
          </p:nvPr>
        </p:nvSpPr>
        <p:spPr>
          <a:xfrm>
            <a:off x="343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  <a:buNone/>
            </a:pPr>
            <a:fld id="{1708FC0B-A655-478B-B452-3E4DFF3ED003}" type="datetime1">
              <a:rPr lang="fi-FI" sz="1000" b="0" strike="noStrike" spc="-1">
                <a:solidFill>
                  <a:srgbClr val="8B8B8B"/>
                </a:solidFill>
                <a:latin typeface="Verdana"/>
              </a:rPr>
              <a:t>4.6.2026</a:t>
            </a:fld>
            <a:endParaRPr lang="sv-SE" sz="1000" b="0" strike="noStrike" spc="-1"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ftr"/>
          </p:nvPr>
        </p:nvSpPr>
        <p:spPr>
          <a:xfrm>
            <a:off x="2343240" y="9182160"/>
            <a:ext cx="217152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fi-FI" sz="1000" b="0" strike="noStrike" spc="-1">
                <a:solidFill>
                  <a:srgbClr val="8B8B8B"/>
                </a:solidFill>
                <a:latin typeface="Verdana"/>
              </a:rPr>
              <a:t>alatunniste</a:t>
            </a:r>
            <a:endParaRPr lang="sv-SE" sz="1000" b="0" strike="noStrike" spc="-1"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sldNum"/>
          </p:nvPr>
        </p:nvSpPr>
        <p:spPr>
          <a:xfrm>
            <a:off x="4915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F54BB3F4-430F-4ADE-96D5-A2272CE30F3A}" type="slidenum">
              <a:rPr lang="fi-FI" sz="1000" b="0" strike="noStrike" spc="-1">
                <a:solidFill>
                  <a:srgbClr val="8B8B8B"/>
                </a:solidFill>
                <a:latin typeface="Verdana"/>
              </a:rPr>
              <a:t>‹#›</a:t>
            </a:fld>
            <a:endParaRPr lang="sv-SE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308160" y="1166192"/>
            <a:ext cx="6171840" cy="702366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b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fi-FI" sz="2000" b="1" strike="noStrike" spc="-1" dirty="0" err="1">
                <a:solidFill>
                  <a:srgbClr val="00A4CC"/>
                </a:solidFill>
                <a:latin typeface="Brandon Text Bold"/>
                <a:ea typeface="ＭＳ Ｐゴシック"/>
              </a:rPr>
              <a:t>Vaasanseudun</a:t>
            </a:r>
            <a:r>
              <a:rPr lang="fi-FI" sz="2000" b="1" strike="noStrike" spc="-1" dirty="0">
                <a:solidFill>
                  <a:srgbClr val="00A4CC"/>
                </a:solidFill>
                <a:latin typeface="Brandon Text Bold"/>
                <a:ea typeface="ＭＳ Ｐゴシック"/>
              </a:rPr>
              <a:t> juoksukoulu / </a:t>
            </a:r>
            <a:r>
              <a:rPr lang="fi-FI" sz="2000" b="1" strike="noStrike" spc="-1" dirty="0" err="1">
                <a:solidFill>
                  <a:srgbClr val="00A4CC"/>
                </a:solidFill>
                <a:latin typeface="Brandon Text Bold"/>
                <a:ea typeface="ＭＳ Ｐゴシック"/>
              </a:rPr>
              <a:t>löpskola</a:t>
            </a:r>
            <a:r>
              <a:rPr lang="fi-FI" sz="2000" b="1" strike="noStrike" spc="-1" dirty="0">
                <a:solidFill>
                  <a:srgbClr val="00A4CC"/>
                </a:solidFill>
                <a:latin typeface="Brandon Text Bold"/>
                <a:ea typeface="ＭＳ Ｐゴシック"/>
              </a:rPr>
              <a:t> - </a:t>
            </a:r>
            <a:r>
              <a:rPr lang="fi-FI" sz="2000" b="1" spc="-1" dirty="0">
                <a:solidFill>
                  <a:srgbClr val="00A4CC"/>
                </a:solidFill>
                <a:latin typeface="Brandon Text Bold"/>
                <a:ea typeface="ＭＳ Ｐゴシック"/>
              </a:rPr>
              <a:t>KONDIS</a:t>
            </a:r>
            <a:br>
              <a:rPr dirty="0"/>
            </a:br>
            <a:r>
              <a:rPr lang="fi-FI" sz="2000" b="1" strike="noStrike" spc="-1" dirty="0">
                <a:solidFill>
                  <a:srgbClr val="00A4CC"/>
                </a:solidFill>
                <a:latin typeface="Brandon Text Bold"/>
                <a:ea typeface="ＭＳ Ｐゴシック"/>
              </a:rPr>
              <a:t>Syksy</a:t>
            </a:r>
            <a:r>
              <a:rPr lang="fi-FI" sz="1800" b="1" strike="noStrike" spc="-1" dirty="0">
                <a:solidFill>
                  <a:srgbClr val="00A4CC"/>
                </a:solidFill>
                <a:latin typeface="Brandon Text Bold"/>
                <a:ea typeface="ＭＳ Ｐゴシック"/>
              </a:rPr>
              <a:t> / </a:t>
            </a:r>
            <a:r>
              <a:rPr lang="fi-FI" sz="1800" b="1" strike="noStrike" spc="-1" dirty="0" err="1">
                <a:solidFill>
                  <a:srgbClr val="00A4CC"/>
                </a:solidFill>
                <a:latin typeface="Brandon Text Bold"/>
                <a:ea typeface="ＭＳ Ｐゴシック"/>
              </a:rPr>
              <a:t>Hösten</a:t>
            </a:r>
            <a:r>
              <a:rPr lang="fi-FI" sz="1800" b="1" strike="noStrike" spc="-1" dirty="0">
                <a:solidFill>
                  <a:srgbClr val="00A4CC"/>
                </a:solidFill>
                <a:latin typeface="Brandon Text Bold"/>
                <a:ea typeface="ＭＳ Ｐゴシック"/>
              </a:rPr>
              <a:t> 2026 OHJELMA / Program</a:t>
            </a:r>
            <a:endParaRPr lang="fi-FI" sz="1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343080" y="4241520"/>
            <a:ext cx="5854320" cy="3581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/>
          </p:nvPr>
        </p:nvSpPr>
        <p:spPr>
          <a:xfrm>
            <a:off x="343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fld id="{D2AADDAA-66D0-4C4F-8E0A-34B61A5236B2}" type="datetime1">
              <a:rPr lang="fi-FI" sz="1000" b="0" strike="noStrike" spc="-1">
                <a:solidFill>
                  <a:srgbClr val="FFFFFF"/>
                </a:solidFill>
                <a:latin typeface="Verdana"/>
                <a:ea typeface="ＭＳ Ｐゴシック"/>
              </a:rPr>
              <a:t>4.6.2026</a:t>
            </a:fld>
            <a:endParaRPr lang="sv-SE" sz="1000" b="0" strike="noStrike" spc="-1"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ftr"/>
          </p:nvPr>
        </p:nvSpPr>
        <p:spPr>
          <a:xfrm>
            <a:off x="3429000" y="9243000"/>
            <a:ext cx="2171520" cy="526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fi-FI" sz="1000" b="0" strike="noStrike" spc="-1">
                <a:solidFill>
                  <a:srgbClr val="FFFFFF"/>
                </a:solidFill>
                <a:latin typeface="Verdana"/>
                <a:ea typeface="ＭＳ Ｐゴシック"/>
              </a:rPr>
              <a:t>alatunniste</a:t>
            </a:r>
            <a:endParaRPr lang="sv-SE" sz="1000" b="0" strike="noStrike" spc="-1">
              <a:latin typeface="Times New Roman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sldNum"/>
          </p:nvPr>
        </p:nvSpPr>
        <p:spPr>
          <a:xfrm>
            <a:off x="4915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D1F8516C-A66E-4CAE-8F8E-BAE6E782EFB8}" type="slidenum">
              <a:rPr lang="fi-FI" sz="1000" b="0" strike="noStrike" spc="-1">
                <a:solidFill>
                  <a:srgbClr val="FFFFFF"/>
                </a:solidFill>
                <a:latin typeface="Verdana"/>
                <a:ea typeface="ＭＳ Ｐゴシック"/>
              </a:rPr>
              <a:t>1</a:t>
            </a:fld>
            <a:endParaRPr lang="sv-SE" sz="1000" b="0" strike="noStrike" spc="-1">
              <a:latin typeface="Times New Roman"/>
            </a:endParaRPr>
          </a:p>
        </p:txBody>
      </p:sp>
      <p:graphicFrame>
        <p:nvGraphicFramePr>
          <p:cNvPr id="97" name="Taulukko 13"/>
          <p:cNvGraphicFramePr/>
          <p:nvPr>
            <p:extLst>
              <p:ext uri="{D42A27DB-BD31-4B8C-83A1-F6EECF244321}">
                <p14:modId xmlns:p14="http://schemas.microsoft.com/office/powerpoint/2010/main" val="3169988278"/>
              </p:ext>
            </p:extLst>
          </p:nvPr>
        </p:nvGraphicFramePr>
        <p:xfrm>
          <a:off x="392400" y="1868559"/>
          <a:ext cx="6130440" cy="8058503"/>
        </p:xfrm>
        <a:graphic>
          <a:graphicData uri="http://schemas.openxmlformats.org/drawingml/2006/table">
            <a:tbl>
              <a:tblPr/>
              <a:tblGrid>
                <a:gridCol w="64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83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1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Vko. </a:t>
                      </a:r>
                      <a:endParaRPr lang="sv-SE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Pvm.</a:t>
                      </a:r>
                      <a:endParaRPr lang="sv-SE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Tiistaisin / Tisdag klo 17.15-18.45 - Botniahalli</a:t>
                      </a:r>
                      <a:endParaRPr lang="sv-SE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1.9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fi-FI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Kauden aloitustreeni / Säsongsöppningsträning</a:t>
                      </a:r>
                      <a:endParaRPr lang="sv-SE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8.9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Maastojuoksu pururadalla, sykeohjattu harjoittelu/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Löpning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i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teräng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träning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med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olika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pulsnivåer</a:t>
                      </a:r>
                      <a:endParaRPr lang="sv-SE" sz="1400" b="0" strike="noStrike" spc="-1" dirty="0"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15.9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Polkujuoksuintervallit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Intervaller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på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stig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22.9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Porrastreeni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Trappträning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2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29.9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sv-SE" sz="1400" b="0" strike="noStrike" spc="-1" dirty="0" err="1">
                          <a:latin typeface="+mn-lt"/>
                        </a:rPr>
                        <a:t>Mäkiharjoitus</a:t>
                      </a:r>
                      <a:r>
                        <a:rPr lang="sv-SE" sz="1400" b="0" strike="noStrike" spc="-1" dirty="0">
                          <a:latin typeface="+mn-lt"/>
                        </a:rPr>
                        <a:t> / Backträning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42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6.10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Koordinaatiot / kuminauhoillajuoksut pareittain + nopeuskestävyys/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Kordination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gummibandträning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+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snabbhetsuthållighet</a:t>
                      </a:r>
                      <a:endParaRPr lang="sv-SE" sz="14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2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13.10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Syysloma / Höstlov</a:t>
                      </a:r>
                      <a:endParaRPr lang="sv-SE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2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20.10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Juoksijan lihaskuntopiiri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Löparens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muskelkonditionsträning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2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27.10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Vauhtikestävyys +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core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/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Fartuthållighet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+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core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95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3.11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Kuminauhalämmittely + nopeustreeni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Gummiband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uppvärmning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+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snabbhetsträning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05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10.11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fi-FI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Yhdistelmäintervallit + lihashuolto / </a:t>
                      </a:r>
                      <a:r>
                        <a:rPr lang="fi-FI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Kombinationsintervaller</a:t>
                      </a:r>
                      <a:r>
                        <a:rPr lang="fi-FI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lang="fi-FI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muskelvård</a:t>
                      </a:r>
                      <a:endParaRPr lang="fi-FI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72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17.11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sv-SE" sz="1400" b="0" strike="noStrike" spc="-1" dirty="0" err="1">
                          <a:latin typeface="Arial"/>
                        </a:rPr>
                        <a:t>Hyrox-inspiroitu</a:t>
                      </a:r>
                      <a:r>
                        <a:rPr lang="sv-SE" sz="1400" b="0" strike="noStrike" spc="-1" dirty="0">
                          <a:latin typeface="Arial"/>
                        </a:rPr>
                        <a:t>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treeni</a:t>
                      </a:r>
                      <a:r>
                        <a:rPr lang="sv-SE" sz="1400" b="0" strike="noStrike" spc="-1" dirty="0">
                          <a:latin typeface="Arial"/>
                        </a:rPr>
                        <a:t> /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Hyrox</a:t>
                      </a:r>
                      <a:r>
                        <a:rPr lang="sv-SE" sz="1400" b="0" strike="noStrike" spc="-1" dirty="0">
                          <a:latin typeface="Arial"/>
                        </a:rPr>
                        <a:t>-inspirerad träning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05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24.11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Aidat alkulämmittelynä +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VO₂max-harjoitus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Häckuppvärmning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 +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VO₂max-träning</a:t>
                      </a:r>
                      <a:endParaRPr lang="sv-SE" sz="1400" b="0" strike="noStrike" spc="-1" dirty="0"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995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1.12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sv-SE" sz="1400" b="0" strike="noStrike" spc="-1" dirty="0" err="1">
                          <a:latin typeface="Arial"/>
                        </a:rPr>
                        <a:t>Plyometrinen</a:t>
                      </a:r>
                      <a:r>
                        <a:rPr lang="sv-SE" sz="1400" b="0" strike="noStrike" spc="-1" dirty="0">
                          <a:latin typeface="Arial"/>
                        </a:rPr>
                        <a:t>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treeni</a:t>
                      </a:r>
                      <a:r>
                        <a:rPr lang="sv-SE" sz="1400" b="0" strike="noStrike" spc="-1" dirty="0">
                          <a:latin typeface="Arial"/>
                        </a:rPr>
                        <a:t> +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pyramidi</a:t>
                      </a:r>
                      <a:r>
                        <a:rPr lang="sv-SE" sz="1400" b="0" strike="noStrike" spc="-1" dirty="0">
                          <a:latin typeface="Arial"/>
                        </a:rPr>
                        <a:t>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intervallit</a:t>
                      </a:r>
                      <a:r>
                        <a:rPr lang="sv-SE" sz="1400" b="0" strike="noStrike" spc="-1" dirty="0">
                          <a:latin typeface="Arial"/>
                        </a:rPr>
                        <a:t>/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plyometrisk</a:t>
                      </a:r>
                      <a:r>
                        <a:rPr lang="sv-SE" sz="1400" b="0" strike="noStrike" spc="-1" dirty="0">
                          <a:latin typeface="Arial"/>
                        </a:rPr>
                        <a:t> träning + pyramidintervaller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995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8.12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Määräintervallit +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core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Mängdintervaller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+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core</a:t>
                      </a:r>
                      <a:endParaRPr lang="sv-SE" sz="1400" b="0" strike="noStrike" spc="-1" dirty="0"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2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51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15.12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Pikkujoulutreeni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Julavslutningsträning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vsa_pp_pysty.pot</Template>
  <TotalTime>5059</TotalTime>
  <Words>170</Words>
  <Application>Microsoft Office PowerPoint</Application>
  <PresentationFormat>A4-paperi (210 x 297 mm)</PresentationFormat>
  <Paragraphs>57</Paragraphs>
  <Slides>1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</vt:i4>
      </vt:variant>
    </vt:vector>
  </HeadingPairs>
  <TitlesOfParts>
    <vt:vector size="8" baseType="lpstr">
      <vt:lpstr>Arial</vt:lpstr>
      <vt:lpstr>Brandon Text Bold</vt:lpstr>
      <vt:lpstr>Calibri</vt:lpstr>
      <vt:lpstr>Times New Roman</vt:lpstr>
      <vt:lpstr>Verdana</vt:lpstr>
      <vt:lpstr>Office Theme</vt:lpstr>
      <vt:lpstr>Office Theme</vt:lpstr>
      <vt:lpstr>Vaasanseudun juoksukoulu / löpskola - KONDIS Syksy / Hösten 2026 OHJELMA / Program</vt:lpstr>
    </vt:vector>
  </TitlesOfParts>
  <Company>C2 Advertising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subject/>
  <dc:creator>Sanna-Mari Heinonsalmi</dc:creator>
  <dc:description/>
  <cp:lastModifiedBy>Minna Huhta</cp:lastModifiedBy>
  <cp:revision>207</cp:revision>
  <cp:lastPrinted>2025-12-01T13:28:04Z</cp:lastPrinted>
  <dcterms:created xsi:type="dcterms:W3CDTF">2014-01-13T06:19:50Z</dcterms:created>
  <dcterms:modified xsi:type="dcterms:W3CDTF">2026-06-04T12:02:53Z</dcterms:modified>
  <dc:language>sv-SE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0x01010089A133B8826D6D4B93BCA1DD91C5F273</vt:lpwstr>
  </property>
  <property fmtid="{D5CDD505-2E9C-101B-9397-08002B2CF9AE}" pid="3" name="Notes">
    <vt:i4>1</vt:i4>
  </property>
  <property fmtid="{D5CDD505-2E9C-101B-9397-08002B2CF9AE}" pid="4" name="PresentationFormat">
    <vt:lpwstr>A4-paperi (210 x 297 mm)</vt:lpwstr>
  </property>
  <property fmtid="{D5CDD505-2E9C-101B-9397-08002B2CF9AE}" pid="5" name="Slides">
    <vt:i4>2</vt:i4>
  </property>
</Properties>
</file>