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3" r:id="rId5"/>
    <p:sldMasterId id="2147483668" r:id="rId6"/>
    <p:sldMasterId id="2147483678" r:id="rId7"/>
  </p:sldMasterIdLst>
  <p:notesMasterIdLst>
    <p:notesMasterId r:id="rId10"/>
  </p:notesMasterIdLst>
  <p:handoutMasterIdLst>
    <p:handoutMasterId r:id="rId11"/>
  </p:handoutMasterIdLst>
  <p:sldIdLst>
    <p:sldId id="257" r:id="rId8"/>
    <p:sldId id="258" r:id="rId9"/>
  </p:sldIdLst>
  <p:sldSz cx="6858000" cy="9906000" type="A4"/>
  <p:notesSz cx="6797675" cy="9926638"/>
  <p:defaultTextStyle>
    <a:defPPr>
      <a:defRPr lang="fi-FI"/>
    </a:defPPr>
    <a:lvl1pPr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56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28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00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72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7823"/>
    <a:srgbClr val="00A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77" autoAdjust="0"/>
  </p:normalViewPr>
  <p:slideViewPr>
    <p:cSldViewPr snapToGrid="0" snapToObjects="1">
      <p:cViewPr varScale="1">
        <p:scale>
          <a:sx n="53" d="100"/>
          <a:sy n="53" d="100"/>
        </p:scale>
        <p:origin x="2693" y="5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6332"/>
          </a:xfrm>
          <a:prstGeom prst="rect">
            <a:avLst/>
          </a:prstGeom>
        </p:spPr>
        <p:txBody>
          <a:bodyPr vert="horz" lIns="91266" tIns="45634" rIns="91266" bIns="45634" rtlCol="0"/>
          <a:lstStyle>
            <a:lvl1pPr algn="l" defTabSz="456323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60" cy="496332"/>
          </a:xfrm>
          <a:prstGeom prst="rect">
            <a:avLst/>
          </a:prstGeom>
        </p:spPr>
        <p:txBody>
          <a:bodyPr vert="horz" lIns="91266" tIns="45634" rIns="91266" bIns="45634" rtlCol="0"/>
          <a:lstStyle>
            <a:lvl1pPr algn="r" defTabSz="456323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1E88D78-9BDD-0C42-9F45-B99C8B3BE85E}" type="datetimeFigureOut">
              <a:rPr lang="fi-FI"/>
              <a:pPr>
                <a:defRPr/>
              </a:pPr>
              <a:t>2.12.2025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60" cy="496332"/>
          </a:xfrm>
          <a:prstGeom prst="rect">
            <a:avLst/>
          </a:prstGeom>
        </p:spPr>
        <p:txBody>
          <a:bodyPr vert="horz" lIns="91266" tIns="45634" rIns="91266" bIns="45634" rtlCol="0" anchor="b"/>
          <a:lstStyle>
            <a:lvl1pPr algn="l" defTabSz="456323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60" cy="496332"/>
          </a:xfrm>
          <a:prstGeom prst="rect">
            <a:avLst/>
          </a:prstGeom>
        </p:spPr>
        <p:txBody>
          <a:bodyPr vert="horz" lIns="91266" tIns="45634" rIns="91266" bIns="45634" rtlCol="0" anchor="b"/>
          <a:lstStyle>
            <a:lvl1pPr algn="r" defTabSz="456323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86D39F2-D427-B949-832B-948231C9FEB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9996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6332"/>
          </a:xfrm>
          <a:prstGeom prst="rect">
            <a:avLst/>
          </a:prstGeom>
        </p:spPr>
        <p:txBody>
          <a:bodyPr vert="horz" lIns="91266" tIns="45634" rIns="91266" bIns="45634" rtlCol="0"/>
          <a:lstStyle>
            <a:lvl1pPr algn="l" defTabSz="456323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60" cy="496332"/>
          </a:xfrm>
          <a:prstGeom prst="rect">
            <a:avLst/>
          </a:prstGeom>
        </p:spPr>
        <p:txBody>
          <a:bodyPr vert="horz" lIns="91266" tIns="45634" rIns="91266" bIns="45634" rtlCol="0"/>
          <a:lstStyle>
            <a:lvl1pPr algn="r" defTabSz="456323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C1CFAA8-3FE8-CA41-B2EF-45F9D41F016E}" type="datetimeFigureOut">
              <a:rPr lang="fi-FI"/>
              <a:pPr>
                <a:defRPr/>
              </a:pPr>
              <a:t>2.12.2025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6" tIns="45634" rIns="91266" bIns="45634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266" tIns="45634" rIns="91266" bIns="45634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60" cy="496332"/>
          </a:xfrm>
          <a:prstGeom prst="rect">
            <a:avLst/>
          </a:prstGeom>
        </p:spPr>
        <p:txBody>
          <a:bodyPr vert="horz" lIns="91266" tIns="45634" rIns="91266" bIns="45634" rtlCol="0" anchor="b"/>
          <a:lstStyle>
            <a:lvl1pPr algn="l" defTabSz="456323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60" cy="496332"/>
          </a:xfrm>
          <a:prstGeom prst="rect">
            <a:avLst/>
          </a:prstGeom>
        </p:spPr>
        <p:txBody>
          <a:bodyPr vert="horz" lIns="91266" tIns="45634" rIns="91266" bIns="45634" rtlCol="0" anchor="b"/>
          <a:lstStyle>
            <a:lvl1pPr algn="r" defTabSz="456323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60B1397-F253-F449-B6F8-754CE7E0924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681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56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5613" algn="l" defTabSz="4556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2813" algn="l" defTabSz="4556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0013" algn="l" defTabSz="4556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7213" algn="l" defTabSz="4556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5933" algn="l" defTabSz="457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20" algn="l" defTabSz="457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07" algn="l" defTabSz="457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94" algn="l" defTabSz="457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2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0B1397-F253-F449-B6F8-754CE7E0924A}" type="slidenum">
              <a:rPr lang="fi-FI" smtClean="0"/>
              <a:pPr>
                <a:defRPr/>
              </a:pPr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0083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7" descr="kansi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0" y="0"/>
            <a:ext cx="6985000" cy="991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-127000" y="7287849"/>
            <a:ext cx="6985000" cy="137111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Muokkaa perustyylejä naps.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29A8932-6BD0-9449-86EA-270DC5287A34}" type="datetime1">
              <a:rPr lang="fi-FI"/>
              <a:pPr>
                <a:defRPr/>
              </a:pPr>
              <a:t>2.12.2025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alatunniste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51EF595-8CE0-6442-AF60-472D70FA230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0412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isäsivu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20077" y="6934200"/>
            <a:ext cx="6095024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Muokkaa perustyylejä naps.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420077" y="1777999"/>
            <a:ext cx="6095024" cy="50507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7" indent="0">
              <a:buNone/>
              <a:defRPr sz="2800"/>
            </a:lvl2pPr>
            <a:lvl3pPr marL="914373" indent="0">
              <a:buNone/>
              <a:defRPr sz="2400"/>
            </a:lvl3pPr>
            <a:lvl4pPr marL="1371560" indent="0">
              <a:buNone/>
              <a:defRPr sz="2000"/>
            </a:lvl4pPr>
            <a:lvl5pPr marL="1828747" indent="0">
              <a:buNone/>
              <a:defRPr sz="2000"/>
            </a:lvl5pPr>
            <a:lvl6pPr marL="2285933" indent="0">
              <a:buNone/>
              <a:defRPr sz="2000"/>
            </a:lvl6pPr>
            <a:lvl7pPr marL="2743120" indent="0">
              <a:buNone/>
              <a:defRPr sz="2000"/>
            </a:lvl7pPr>
            <a:lvl8pPr marL="3200307" indent="0">
              <a:buNone/>
              <a:defRPr sz="2000"/>
            </a:lvl8pPr>
            <a:lvl9pPr marL="3657494" indent="0">
              <a:buNone/>
              <a:defRPr sz="2000"/>
            </a:lvl9pPr>
          </a:lstStyle>
          <a:p>
            <a:pPr lvl="0"/>
            <a:r>
              <a:rPr lang="en-US" noProof="0"/>
              <a:t>Vedä kuva paikkamerkkiin tai lisää napsauttamalla kuvaketta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20077" y="7874000"/>
            <a:ext cx="6095024" cy="1041400"/>
          </a:xfrm>
        </p:spPr>
        <p:txBody>
          <a:bodyPr/>
          <a:lstStyle>
            <a:lvl1pPr marL="0" indent="0">
              <a:buNone/>
              <a:defRPr sz="1400"/>
            </a:lvl1pPr>
            <a:lvl2pPr marL="457187" indent="0">
              <a:buNone/>
              <a:defRPr sz="1200"/>
            </a:lvl2pPr>
            <a:lvl3pPr marL="914373" indent="0">
              <a:buNone/>
              <a:defRPr sz="1000"/>
            </a:lvl3pPr>
            <a:lvl4pPr marL="1371560" indent="0">
              <a:buNone/>
              <a:defRPr sz="900"/>
            </a:lvl4pPr>
            <a:lvl5pPr marL="1828747" indent="0">
              <a:buNone/>
              <a:defRPr sz="900"/>
            </a:lvl5pPr>
            <a:lvl6pPr marL="2285933" indent="0">
              <a:buNone/>
              <a:defRPr sz="900"/>
            </a:lvl6pPr>
            <a:lvl7pPr marL="2743120" indent="0">
              <a:buNone/>
              <a:defRPr sz="900"/>
            </a:lvl7pPr>
            <a:lvl8pPr marL="3200307" indent="0">
              <a:buNone/>
              <a:defRPr sz="900"/>
            </a:lvl8pPr>
            <a:lvl9pPr marL="3657494" indent="0">
              <a:buNone/>
              <a:defRPr sz="900"/>
            </a:lvl9pPr>
          </a:lstStyle>
          <a:p>
            <a:pPr lvl="0"/>
            <a:r>
              <a:rPr lang="en-US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85B00-BD00-9C40-A600-C335ECBAB55E}" type="datetime1">
              <a:rPr lang="fi-FI"/>
              <a:pPr>
                <a:defRPr/>
              </a:pPr>
              <a:t>2.12.2025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CB109-75FB-5A45-83F0-18A597694F9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775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tyyli_taustakuvall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7938"/>
            <a:ext cx="6991351" cy="992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13154" y="3194535"/>
            <a:ext cx="5421923" cy="1387231"/>
          </a:xfrm>
        </p:spPr>
        <p:txBody>
          <a:bodyPr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13154" y="4816231"/>
            <a:ext cx="5421923" cy="4132384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9DA1493-6A07-324E-A429-029576864192}" type="datetime1">
              <a:rPr lang="fi-FI"/>
              <a:pPr>
                <a:defRPr/>
              </a:pPr>
              <a:t>2.12.2025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alatunniste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D7791DF-BC3A-8A4E-A696-EF3F12F8DF9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6329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_taustakuvall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7938"/>
            <a:ext cx="6991351" cy="992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713154" y="3194535"/>
            <a:ext cx="5421923" cy="1387231"/>
          </a:xfrm>
        </p:spPr>
        <p:txBody>
          <a:bodyPr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9" name="Sisällön paikkamerkki 2"/>
          <p:cNvSpPr>
            <a:spLocks noGrp="1"/>
          </p:cNvSpPr>
          <p:nvPr>
            <p:ph idx="1"/>
          </p:nvPr>
        </p:nvSpPr>
        <p:spPr>
          <a:xfrm>
            <a:off x="713154" y="4816231"/>
            <a:ext cx="5421923" cy="4132384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F9DCFFC-2D66-A842-AD68-5FD8E6C13EEA}" type="datetime1">
              <a:rPr lang="fi-FI"/>
              <a:pPr>
                <a:defRPr/>
              </a:pPr>
              <a:t>2.12.2025</a:t>
            </a:fld>
            <a:endParaRPr lang="fi-FI" dirty="0"/>
          </a:p>
        </p:txBody>
      </p:sp>
      <p:sp>
        <p:nvSpPr>
          <p:cNvPr id="6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alatunniste</a:t>
            </a:r>
            <a:endParaRPr lang="fi-FI" dirty="0"/>
          </a:p>
        </p:txBody>
      </p:sp>
      <p:sp>
        <p:nvSpPr>
          <p:cNvPr id="7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70884DE-FEBE-D445-B479-13318747EF35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1249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_taustakuvall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7938"/>
            <a:ext cx="6991351" cy="992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713154" y="3194535"/>
            <a:ext cx="5421923" cy="1387231"/>
          </a:xfrm>
        </p:spPr>
        <p:txBody>
          <a:bodyPr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9" name="Sisällön paikkamerkki 2"/>
          <p:cNvSpPr>
            <a:spLocks noGrp="1"/>
          </p:cNvSpPr>
          <p:nvPr>
            <p:ph idx="1"/>
          </p:nvPr>
        </p:nvSpPr>
        <p:spPr>
          <a:xfrm>
            <a:off x="713154" y="4816231"/>
            <a:ext cx="5421923" cy="4132384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5F41CFB-E062-F648-ABFF-54DC991800DB}" type="datetime1">
              <a:rPr lang="fi-FI"/>
              <a:pPr>
                <a:defRPr/>
              </a:pPr>
              <a:t>2.12.2025</a:t>
            </a:fld>
            <a:endParaRPr lang="fi-FI" dirty="0"/>
          </a:p>
        </p:txBody>
      </p:sp>
      <p:sp>
        <p:nvSpPr>
          <p:cNvPr id="6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alatunniste</a:t>
            </a:r>
            <a:endParaRPr lang="fi-FI" dirty="0"/>
          </a:p>
        </p:txBody>
      </p:sp>
      <p:sp>
        <p:nvSpPr>
          <p:cNvPr id="7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B60FA69-2F56-6741-ABBC-8E31AF179BE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4036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erustyyli_välilehti_sloganill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6" descr="nosto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3175"/>
            <a:ext cx="6981826" cy="990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DF5DE1F-3D4D-C140-9CE5-6F96CD4CC5C9}" type="datetime1">
              <a:rPr lang="fi-FI"/>
              <a:pPr>
                <a:defRPr/>
              </a:pPr>
              <a:t>2.12.2025</a:t>
            </a:fld>
            <a:endParaRPr lang="fi-FI" dirty="0"/>
          </a:p>
        </p:txBody>
      </p:sp>
      <p:sp>
        <p:nvSpPr>
          <p:cNvPr id="4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alatunniste</a:t>
            </a:r>
            <a:endParaRPr lang="fi-FI" dirty="0"/>
          </a:p>
        </p:txBody>
      </p:sp>
      <p:sp>
        <p:nvSpPr>
          <p:cNvPr id="5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AE9AE58-FEA5-1E49-8F3C-8F88CCBD3E3C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1654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_välilehti_sloganill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6" descr="nost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0"/>
            <a:ext cx="6989763" cy="992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D1FAB53-645F-2B44-852A-0E8C318E16FC}" type="datetime1">
              <a:rPr lang="fi-FI"/>
              <a:pPr>
                <a:defRPr/>
              </a:pPr>
              <a:t>2.12.2025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alatunniste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3B7E597-B071-FF42-9EDB-5D7F8FB5DC8C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3549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_välilehti_sloganill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6" descr="nosto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88" y="0"/>
            <a:ext cx="6989763" cy="992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4AD22CC-FD17-5444-830A-EA28821B3D9E}" type="datetime1">
              <a:rPr lang="fi-FI"/>
              <a:pPr>
                <a:defRPr/>
              </a:pPr>
              <a:t>2.12.2025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alatunniste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4F1ED9E-9D4B-7B44-A0FF-7512217574D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1744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_taka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2225"/>
            <a:ext cx="7002463" cy="993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uva 7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1497013"/>
            <a:ext cx="2411412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iruutu 8"/>
          <p:cNvSpPr txBox="1">
            <a:spLocks noChangeArrowheads="1"/>
          </p:cNvSpPr>
          <p:nvPr/>
        </p:nvSpPr>
        <p:spPr bwMode="auto">
          <a:xfrm>
            <a:off x="939800" y="2822575"/>
            <a:ext cx="35607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fi-FI" sz="1400">
                <a:latin typeface="Verdana" charset="0"/>
                <a:cs typeface="Verdana" charset="0"/>
              </a:rPr>
              <a:t>Papinsaarentie 2, 65610 Mustasaari</a:t>
            </a:r>
          </a:p>
          <a:p>
            <a:r>
              <a:rPr lang="fi-FI" sz="1400">
                <a:latin typeface="Verdana" charset="0"/>
                <a:cs typeface="Verdana" charset="0"/>
              </a:rPr>
              <a:t>Prostövägen 2, 65610 Korsholm</a:t>
            </a:r>
          </a:p>
        </p:txBody>
      </p:sp>
      <p:sp>
        <p:nvSpPr>
          <p:cNvPr id="5" name="Tekstiruutu 9"/>
          <p:cNvSpPr txBox="1">
            <a:spLocks noChangeArrowheads="1"/>
          </p:cNvSpPr>
          <p:nvPr/>
        </p:nvSpPr>
        <p:spPr bwMode="auto">
          <a:xfrm>
            <a:off x="939800" y="3429000"/>
            <a:ext cx="310515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fi-FI" sz="1300" b="1">
                <a:solidFill>
                  <a:srgbClr val="E47823"/>
                </a:solidFill>
                <a:latin typeface="Verdana" charset="0"/>
                <a:cs typeface="Verdana" charset="0"/>
              </a:rPr>
              <a:t>www.vaasansedunareenat.fi</a:t>
            </a:r>
          </a:p>
          <a:p>
            <a:r>
              <a:rPr lang="fi-FI" sz="1300" b="1">
                <a:solidFill>
                  <a:srgbClr val="E47823"/>
                </a:solidFill>
                <a:latin typeface="Verdana" charset="0"/>
                <a:cs typeface="Verdana" charset="0"/>
              </a:rPr>
              <a:t>www.vasaregionensarenor.fi</a:t>
            </a:r>
          </a:p>
          <a:p>
            <a:endParaRPr lang="fi-FI" sz="1300" b="1">
              <a:solidFill>
                <a:srgbClr val="E47823"/>
              </a:solidFill>
              <a:latin typeface="Verdana" charset="0"/>
              <a:cs typeface="Verdana" charset="0"/>
            </a:endParaRP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034C8B1-CB1F-3D4F-9C8D-658480E9639D}" type="datetime1">
              <a:rPr lang="fi-FI"/>
              <a:pPr>
                <a:defRPr/>
              </a:pPr>
              <a:t>2.12.2025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alatunniste</a:t>
            </a:r>
            <a:endParaRPr lang="fi-FI" dirty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62286E6-B9C9-7243-8E82-1863B486E202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8242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7" descr="kansi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0" y="12700"/>
            <a:ext cx="6985000" cy="991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126244" y="7297616"/>
            <a:ext cx="6984243" cy="1318846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Muokkaa perustyylejä naps.</a:t>
            </a:r>
            <a:endParaRPr lang="fi-FI" dirty="0"/>
          </a:p>
        </p:txBody>
      </p:sp>
      <p:sp>
        <p:nvSpPr>
          <p:cNvPr id="4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C1A1F6-0584-1E4C-A6CC-351D56692F56}" type="datetime1">
              <a:rPr lang="fi-FI"/>
              <a:pPr>
                <a:defRPr/>
              </a:pPr>
              <a:t>2.12.2025</a:t>
            </a:fld>
            <a:endParaRPr lang="fi-FI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alatunniste</a:t>
            </a:r>
            <a:endParaRPr lang="fi-FI" dirty="0"/>
          </a:p>
        </p:txBody>
      </p:sp>
      <p:sp>
        <p:nvSpPr>
          <p:cNvPr id="6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E66795-A6AE-224D-BFA5-092DB63AA0A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997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7" descr="kansi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5" y="0"/>
            <a:ext cx="6978650" cy="99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111753" y="7287847"/>
            <a:ext cx="6979522" cy="1318846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Muokkaa perustyylejä naps.</a:t>
            </a:r>
            <a:endParaRPr lang="fi-FI" dirty="0"/>
          </a:p>
        </p:txBody>
      </p:sp>
      <p:sp>
        <p:nvSpPr>
          <p:cNvPr id="4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27BA514-AFD4-EC46-9DD6-5A0E1B50BFE9}" type="datetime1">
              <a:rPr lang="fi-FI"/>
              <a:pPr>
                <a:defRPr/>
              </a:pPr>
              <a:t>2.12.2025</a:t>
            </a:fld>
            <a:endParaRPr lang="fi-FI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alatunniste</a:t>
            </a:r>
            <a:endParaRPr lang="fi-FI" dirty="0"/>
          </a:p>
        </p:txBody>
      </p:sp>
      <p:sp>
        <p:nvSpPr>
          <p:cNvPr id="6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D967678-224B-4741-85DF-40D0ADB84D88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417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7" descr="kansi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25" y="-22225"/>
            <a:ext cx="6994525" cy="992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136770" y="7326924"/>
            <a:ext cx="6994769" cy="1318846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Muokkaa perustyylejä naps.</a:t>
            </a:r>
            <a:endParaRPr lang="fi-FI" dirty="0"/>
          </a:p>
        </p:txBody>
      </p:sp>
      <p:sp>
        <p:nvSpPr>
          <p:cNvPr id="4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5740497-1BD2-8540-9E2C-F6098D55B744}" type="datetime1">
              <a:rPr lang="fi-FI"/>
              <a:pPr>
                <a:defRPr/>
              </a:pPr>
              <a:t>2.12.2025</a:t>
            </a:fld>
            <a:endParaRPr lang="fi-FI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alatunniste</a:t>
            </a:r>
            <a:endParaRPr lang="fi-FI" dirty="0"/>
          </a:p>
        </p:txBody>
      </p:sp>
      <p:sp>
        <p:nvSpPr>
          <p:cNvPr id="6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07F9F66-EFC4-A84E-B999-6BF35B3E79A3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3867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Muokkaa tekstin perustyylejä napsauttamalla</a:t>
            </a:r>
          </a:p>
          <a:p>
            <a:pPr lvl="1"/>
            <a:r>
              <a:rPr lang="en-US"/>
              <a:t>toinen taso</a:t>
            </a:r>
          </a:p>
          <a:p>
            <a:pPr lvl="2"/>
            <a:r>
              <a:rPr lang="en-US"/>
              <a:t>kolmas taso</a:t>
            </a:r>
          </a:p>
          <a:p>
            <a:pPr lvl="3"/>
            <a:r>
              <a:rPr lang="en-US"/>
              <a:t>neljäs taso</a:t>
            </a:r>
          </a:p>
          <a:p>
            <a:pPr lvl="4"/>
            <a:r>
              <a:rPr lang="en-US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E46D8-2530-7641-BACE-726E8C67BFEE}" type="datetime1">
              <a:rPr lang="fi-FI"/>
              <a:pPr>
                <a:defRPr/>
              </a:pPr>
              <a:t>2.12.2025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25B73-9481-0145-AFAB-3283FF0CBC7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7304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säsivu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2901" y="3328922"/>
            <a:ext cx="2880945" cy="53437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Muokkaa tekstin perustyylejä napsauttamalla</a:t>
            </a:r>
          </a:p>
          <a:p>
            <a:pPr lvl="1"/>
            <a:r>
              <a:rPr lang="en-US"/>
              <a:t>toinen taso</a:t>
            </a:r>
          </a:p>
          <a:p>
            <a:pPr lvl="2"/>
            <a:r>
              <a:rPr lang="en-US"/>
              <a:t>kolmas taso</a:t>
            </a:r>
          </a:p>
          <a:p>
            <a:pPr lvl="3"/>
            <a:r>
              <a:rPr lang="en-US"/>
              <a:t>neljäs taso</a:t>
            </a:r>
          </a:p>
          <a:p>
            <a:pPr lvl="4"/>
            <a:r>
              <a:rPr lang="en-US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614615" y="3328922"/>
            <a:ext cx="2892182" cy="534376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Muokkaa tekstin perustyylejä napsauttamalla</a:t>
            </a:r>
          </a:p>
          <a:p>
            <a:pPr lvl="1"/>
            <a:r>
              <a:rPr lang="en-US"/>
              <a:t>toinen taso</a:t>
            </a:r>
          </a:p>
          <a:p>
            <a:pPr lvl="2"/>
            <a:r>
              <a:rPr lang="en-US"/>
              <a:t>kolmas taso</a:t>
            </a:r>
          </a:p>
          <a:p>
            <a:pPr lvl="3"/>
            <a:r>
              <a:rPr lang="en-US"/>
              <a:t>neljäs taso</a:t>
            </a:r>
          </a:p>
          <a:p>
            <a:pPr lvl="4"/>
            <a:r>
              <a:rPr lang="en-US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723A9-47AA-EB4F-B6EE-58761F1CA801}" type="datetime1">
              <a:rPr lang="fi-FI"/>
              <a:pPr>
                <a:defRPr/>
              </a:pPr>
              <a:t>2.12.2025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D536F-AC48-BF49-8536-E3E40D39391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86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säsivu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9A3E-F99D-9040-BB20-E4A825D980C7}" type="datetime1">
              <a:rPr lang="fi-FI"/>
              <a:pPr>
                <a:defRPr/>
              </a:pPr>
              <a:t>2.12.2025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20553-E208-F742-BCE8-89C6B1CD08B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859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säsivu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EF654-ED24-4341-BB81-D1CAD396A3AC}" type="datetime1">
              <a:rPr lang="fi-FI"/>
              <a:pPr>
                <a:defRPr/>
              </a:pPr>
              <a:t>2.12.2025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58998-4F9F-A74B-82AF-457B2EC914B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6927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isäsivu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1" y="1676022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911231" y="394407"/>
            <a:ext cx="3603869" cy="845449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Muokkaa tekstin perustyylejä napsauttamalla</a:t>
            </a:r>
          </a:p>
          <a:p>
            <a:pPr lvl="1"/>
            <a:r>
              <a:rPr lang="en-US"/>
              <a:t>toinen taso</a:t>
            </a:r>
          </a:p>
          <a:p>
            <a:pPr lvl="2"/>
            <a:r>
              <a:rPr lang="en-US"/>
              <a:t>kolmas taso</a:t>
            </a:r>
          </a:p>
          <a:p>
            <a:pPr lvl="3"/>
            <a:r>
              <a:rPr lang="en-US"/>
              <a:t>neljäs taso</a:t>
            </a:r>
          </a:p>
          <a:p>
            <a:pPr lvl="4"/>
            <a:r>
              <a:rPr lang="en-US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342901" y="3614615"/>
            <a:ext cx="2256235" cy="5234287"/>
          </a:xfrm>
        </p:spPr>
        <p:txBody>
          <a:bodyPr/>
          <a:lstStyle>
            <a:lvl1pPr marL="0" indent="0">
              <a:buNone/>
              <a:defRPr sz="1400"/>
            </a:lvl1pPr>
            <a:lvl2pPr marL="457187" indent="0">
              <a:buNone/>
              <a:defRPr sz="1200"/>
            </a:lvl2pPr>
            <a:lvl3pPr marL="914373" indent="0">
              <a:buNone/>
              <a:defRPr sz="1000"/>
            </a:lvl3pPr>
            <a:lvl4pPr marL="1371560" indent="0">
              <a:buNone/>
              <a:defRPr sz="900"/>
            </a:lvl4pPr>
            <a:lvl5pPr marL="1828747" indent="0">
              <a:buNone/>
              <a:defRPr sz="900"/>
            </a:lvl5pPr>
            <a:lvl6pPr marL="2285933" indent="0">
              <a:buNone/>
              <a:defRPr sz="900"/>
            </a:lvl6pPr>
            <a:lvl7pPr marL="2743120" indent="0">
              <a:buNone/>
              <a:defRPr sz="900"/>
            </a:lvl7pPr>
            <a:lvl8pPr marL="3200307" indent="0">
              <a:buNone/>
              <a:defRPr sz="900"/>
            </a:lvl8pPr>
            <a:lvl9pPr marL="3657494" indent="0">
              <a:buNone/>
              <a:defRPr sz="900"/>
            </a:lvl9pPr>
          </a:lstStyle>
          <a:p>
            <a:pPr lvl="0"/>
            <a:r>
              <a:rPr lang="en-US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C4D85-6A42-6A4A-B50F-0CCD6EB40C50}" type="datetime1">
              <a:rPr lang="fi-FI"/>
              <a:pPr>
                <a:defRPr/>
              </a:pPr>
              <a:t>2.12.2025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alatunniste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14BCF-8008-E44C-838A-B0F710E55CE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1915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342900" y="1660525"/>
            <a:ext cx="61722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8" tIns="45718" rIns="9143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perustyylejä naps.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342900" y="3351213"/>
            <a:ext cx="6172200" cy="549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38" tIns="45718" rIns="91438" bIns="45718" rtlCol="0" anchor="ctr"/>
          <a:lstStyle>
            <a:lvl1pPr algn="l" defTabSz="457187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fld id="{C613D22E-318D-CD43-AB3B-9F81EB2977EC}" type="datetime1">
              <a:rPr lang="fi-FI"/>
              <a:pPr>
                <a:defRPr/>
              </a:pPr>
              <a:t>2.12.2025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38" tIns="45718" rIns="91438" bIns="45718" rtlCol="0" anchor="ctr"/>
          <a:lstStyle>
            <a:lvl1pPr algn="ctr" defTabSz="457187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r>
              <a:rPr lang="fi-FI"/>
              <a:t>alatunniste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lIns="91438" tIns="45718" rIns="91438" bIns="45718" rtlCol="0" anchor="ctr"/>
          <a:lstStyle>
            <a:lvl1pPr algn="r" defTabSz="457187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fld id="{C3838094-7B36-DE44-898B-DD92EC3A312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1031" name="Kuva 6" descr="logo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03200"/>
            <a:ext cx="24130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hf hdr="0"/>
  <p:txStyles>
    <p:titleStyle>
      <a:lvl1pPr algn="l" defTabSz="455613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0A4CC"/>
          </a:solidFill>
          <a:latin typeface="Brandon Text Bold"/>
          <a:ea typeface="ＭＳ Ｐゴシック" charset="0"/>
          <a:cs typeface="Brandon Text Bold"/>
        </a:defRPr>
      </a:lvl1pPr>
      <a:lvl2pPr algn="l" defTabSz="455613" rtl="0" eaLnBrk="1" fontAlgn="base" hangingPunct="1">
        <a:spcBef>
          <a:spcPct val="0"/>
        </a:spcBef>
        <a:spcAft>
          <a:spcPct val="0"/>
        </a:spcAft>
        <a:defRPr sz="3600">
          <a:solidFill>
            <a:srgbClr val="00A4CC"/>
          </a:solidFill>
          <a:latin typeface="Brandon Text Bold" charset="0"/>
          <a:ea typeface="ＭＳ Ｐゴシック" charset="0"/>
        </a:defRPr>
      </a:lvl2pPr>
      <a:lvl3pPr algn="l" defTabSz="455613" rtl="0" eaLnBrk="1" fontAlgn="base" hangingPunct="1">
        <a:spcBef>
          <a:spcPct val="0"/>
        </a:spcBef>
        <a:spcAft>
          <a:spcPct val="0"/>
        </a:spcAft>
        <a:defRPr sz="3600">
          <a:solidFill>
            <a:srgbClr val="00A4CC"/>
          </a:solidFill>
          <a:latin typeface="Brandon Text Bold" charset="0"/>
          <a:ea typeface="ＭＳ Ｐゴシック" charset="0"/>
        </a:defRPr>
      </a:lvl3pPr>
      <a:lvl4pPr algn="l" defTabSz="455613" rtl="0" eaLnBrk="1" fontAlgn="base" hangingPunct="1">
        <a:spcBef>
          <a:spcPct val="0"/>
        </a:spcBef>
        <a:spcAft>
          <a:spcPct val="0"/>
        </a:spcAft>
        <a:defRPr sz="3600">
          <a:solidFill>
            <a:srgbClr val="00A4CC"/>
          </a:solidFill>
          <a:latin typeface="Brandon Text Bold" charset="0"/>
          <a:ea typeface="ＭＳ Ｐゴシック" charset="0"/>
        </a:defRPr>
      </a:lvl4pPr>
      <a:lvl5pPr algn="l" defTabSz="455613" rtl="0" eaLnBrk="1" fontAlgn="base" hangingPunct="1">
        <a:spcBef>
          <a:spcPct val="0"/>
        </a:spcBef>
        <a:spcAft>
          <a:spcPct val="0"/>
        </a:spcAft>
        <a:defRPr sz="3600">
          <a:solidFill>
            <a:srgbClr val="00A4CC"/>
          </a:solidFill>
          <a:latin typeface="Brandon Text Bold" charset="0"/>
          <a:ea typeface="ＭＳ Ｐゴシック" charset="0"/>
        </a:defRPr>
      </a:lvl5pPr>
      <a:lvl6pPr marL="457200" algn="l" defTabSz="455613" rtl="0" eaLnBrk="1" fontAlgn="base" hangingPunct="1">
        <a:spcBef>
          <a:spcPct val="0"/>
        </a:spcBef>
        <a:spcAft>
          <a:spcPct val="0"/>
        </a:spcAft>
        <a:defRPr sz="3600">
          <a:solidFill>
            <a:srgbClr val="00A4CC"/>
          </a:solidFill>
          <a:latin typeface="Brandon Text Bold" charset="0"/>
          <a:ea typeface="ＭＳ Ｐゴシック" charset="0"/>
        </a:defRPr>
      </a:lvl6pPr>
      <a:lvl7pPr marL="914400" algn="l" defTabSz="455613" rtl="0" eaLnBrk="1" fontAlgn="base" hangingPunct="1">
        <a:spcBef>
          <a:spcPct val="0"/>
        </a:spcBef>
        <a:spcAft>
          <a:spcPct val="0"/>
        </a:spcAft>
        <a:defRPr sz="3600">
          <a:solidFill>
            <a:srgbClr val="00A4CC"/>
          </a:solidFill>
          <a:latin typeface="Brandon Text Bold" charset="0"/>
          <a:ea typeface="ＭＳ Ｐゴシック" charset="0"/>
        </a:defRPr>
      </a:lvl7pPr>
      <a:lvl8pPr marL="1371600" algn="l" defTabSz="455613" rtl="0" eaLnBrk="1" fontAlgn="base" hangingPunct="1">
        <a:spcBef>
          <a:spcPct val="0"/>
        </a:spcBef>
        <a:spcAft>
          <a:spcPct val="0"/>
        </a:spcAft>
        <a:defRPr sz="3600">
          <a:solidFill>
            <a:srgbClr val="00A4CC"/>
          </a:solidFill>
          <a:latin typeface="Brandon Text Bold" charset="0"/>
          <a:ea typeface="ＭＳ Ｐゴシック" charset="0"/>
        </a:defRPr>
      </a:lvl8pPr>
      <a:lvl9pPr marL="1828800" algn="l" defTabSz="455613" rtl="0" eaLnBrk="1" fontAlgn="base" hangingPunct="1">
        <a:spcBef>
          <a:spcPct val="0"/>
        </a:spcBef>
        <a:spcAft>
          <a:spcPct val="0"/>
        </a:spcAft>
        <a:defRPr sz="3600">
          <a:solidFill>
            <a:srgbClr val="00A4CC"/>
          </a:solidFill>
          <a:latin typeface="Brandon Text Bold" charset="0"/>
          <a:ea typeface="ＭＳ Ｐゴシック" charset="0"/>
        </a:defRPr>
      </a:lvl9pPr>
    </p:titleStyle>
    <p:bodyStyle>
      <a:lvl1pPr marL="341313" indent="-341313" algn="l" defTabSz="455613" rtl="0" eaLnBrk="1" fontAlgn="base" hangingPunct="1">
        <a:spcBef>
          <a:spcPct val="20000"/>
        </a:spcBef>
        <a:spcAft>
          <a:spcPct val="0"/>
        </a:spcAft>
        <a:buClr>
          <a:srgbClr val="E47823"/>
        </a:buClr>
        <a:buFont typeface="Arial" charset="0"/>
        <a:buChar char="•"/>
        <a:defRPr sz="2000" kern="1200">
          <a:solidFill>
            <a:schemeClr val="tx1"/>
          </a:solidFill>
          <a:latin typeface="Verdana"/>
          <a:ea typeface="ＭＳ Ｐゴシック" charset="0"/>
          <a:cs typeface="Verdana"/>
        </a:defRPr>
      </a:lvl1pPr>
      <a:lvl2pPr marL="741363" indent="-28416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/>
          <a:ea typeface="ＭＳ Ｐゴシック" charset="0"/>
          <a:cs typeface="Verdana"/>
        </a:defRPr>
      </a:lvl2pPr>
      <a:lvl3pPr marL="1141413" indent="-22701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Verdana"/>
          <a:ea typeface="ＭＳ Ｐゴシック" charset="0"/>
          <a:cs typeface="Verdana"/>
        </a:defRPr>
      </a:lvl3pPr>
      <a:lvl4pPr marL="1598613" indent="-22701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/>
          <a:ea typeface="ＭＳ Ｐゴシック" charset="0"/>
          <a:cs typeface="Verdana"/>
        </a:defRPr>
      </a:lvl4pPr>
      <a:lvl5pPr marL="2055813" indent="-227013" algn="l" defTabSz="45561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/>
          <a:ea typeface="ＭＳ Ｐゴシック" charset="0"/>
          <a:cs typeface="Verdana"/>
        </a:defRPr>
      </a:lvl5pPr>
      <a:lvl6pPr marL="2514527" indent="-228594" algn="l" defTabSz="45718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4" algn="l" defTabSz="45718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4" algn="l" defTabSz="45718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7" indent="-228594" algn="l" defTabSz="45718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0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7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4" algn="l" defTabSz="457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tsikon paikkamerkki 1"/>
          <p:cNvSpPr>
            <a:spLocks noGrp="1"/>
          </p:cNvSpPr>
          <p:nvPr>
            <p:ph type="title"/>
          </p:nvPr>
        </p:nvSpPr>
        <p:spPr bwMode="auto">
          <a:xfrm>
            <a:off x="342900" y="1377950"/>
            <a:ext cx="61722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perustyylejä naps.</a:t>
            </a:r>
          </a:p>
        </p:txBody>
      </p:sp>
      <p:sp>
        <p:nvSpPr>
          <p:cNvPr id="2051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342900" y="3097213"/>
            <a:ext cx="6172200" cy="575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42900" y="9367838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187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25AB7BB-C9AD-CD48-B68C-3E2D387C8CA6}" type="datetime1">
              <a:rPr lang="fi-FI"/>
              <a:pPr>
                <a:defRPr/>
              </a:pPr>
              <a:t>2.12.2025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343150" y="9367838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187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i-FI"/>
              <a:t>alatunniste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914900" y="9367838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187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AF0CBA6-F11C-8746-8F80-6E6A2916B64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hf hdr="0"/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E47823"/>
          </a:solidFill>
          <a:latin typeface="Brandon Text Regular"/>
          <a:ea typeface="ＭＳ Ｐゴシック" charset="0"/>
          <a:cs typeface="Brandon Text Regular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E47823"/>
          </a:solidFill>
          <a:latin typeface="Brandon Text Regular" charset="0"/>
          <a:ea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E47823"/>
          </a:solidFill>
          <a:latin typeface="Brandon Text Regular" charset="0"/>
          <a:ea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E47823"/>
          </a:solidFill>
          <a:latin typeface="Brandon Text Regular" charset="0"/>
          <a:ea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E47823"/>
          </a:solidFill>
          <a:latin typeface="Brandon Text Regular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rgbClr val="E47823"/>
          </a:solidFill>
          <a:latin typeface="Brandon Text Regular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rgbClr val="E47823"/>
          </a:solidFill>
          <a:latin typeface="Brandon Text Regular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rgbClr val="E47823"/>
          </a:solidFill>
          <a:latin typeface="Brandon Text Regular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rgbClr val="E47823"/>
          </a:solidFill>
          <a:latin typeface="Brandon Text Regular" charset="0"/>
          <a:ea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Clr>
          <a:srgbClr val="00A4CC"/>
        </a:buClr>
        <a:buFont typeface="Arial" charset="0"/>
        <a:buChar char="•"/>
        <a:defRPr sz="2000" kern="1200">
          <a:solidFill>
            <a:schemeClr val="tx1"/>
          </a:solidFill>
          <a:latin typeface="Verdana"/>
          <a:ea typeface="ＭＳ Ｐゴシック" charset="0"/>
          <a:cs typeface="Verdana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/>
          <a:ea typeface="ＭＳ Ｐゴシック" charset="0"/>
          <a:cs typeface="Verdan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Verdana"/>
          <a:ea typeface="ＭＳ Ｐゴシック" charset="0"/>
          <a:cs typeface="Verdan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/>
          <a:ea typeface="ＭＳ Ｐゴシック" charset="0"/>
          <a:cs typeface="Verdan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/>
          <a:ea typeface="ＭＳ Ｐゴシック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on paikkamerkki 1"/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perustyylejä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187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fld id="{33BA8C32-2376-5D4E-A65E-CBC8605EB8D6}" type="datetime1">
              <a:rPr lang="fi-FI"/>
              <a:pPr>
                <a:defRPr/>
              </a:pPr>
              <a:t>2.12.2025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187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r>
              <a:rPr lang="fi-FI"/>
              <a:t>alatunniste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187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fld id="{D56D8619-2A70-8C49-B7DB-13078542F19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rgbClr val="00A4CC"/>
          </a:solidFill>
          <a:latin typeface="Brandon Text Regular"/>
          <a:ea typeface="ＭＳ Ｐゴシック" charset="0"/>
          <a:cs typeface="Brandon Text Regular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rgbClr val="00A4CC"/>
          </a:solidFill>
          <a:latin typeface="Brandon Text Regular" charset="0"/>
          <a:ea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rgbClr val="00A4CC"/>
          </a:solidFill>
          <a:latin typeface="Brandon Text Regular" charset="0"/>
          <a:ea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rgbClr val="00A4CC"/>
          </a:solidFill>
          <a:latin typeface="Brandon Text Regular" charset="0"/>
          <a:ea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rgbClr val="00A4CC"/>
          </a:solidFill>
          <a:latin typeface="Brandon Text Regular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00A4CC"/>
          </a:solidFill>
          <a:latin typeface="Brandon Text Regular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00A4CC"/>
          </a:solidFill>
          <a:latin typeface="Brandon Text Regular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00A4CC"/>
          </a:solidFill>
          <a:latin typeface="Brandon Text Regular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00A4CC"/>
          </a:solidFill>
          <a:latin typeface="Brandon Text Regular" charset="0"/>
          <a:ea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187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fld id="{09BB2537-19E4-5449-9AA8-B78DD32AE8FC}" type="datetime1">
              <a:rPr lang="fi-FI"/>
              <a:pPr>
                <a:defRPr/>
              </a:pPr>
              <a:t>2.12.2025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187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r>
              <a:rPr lang="fi-FI"/>
              <a:t>alatunniste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187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fld id="{0C62F4C5-189C-EA41-A048-25EEA7E33EB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F4BBD1-3DDC-4080-926A-4CE3827C8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1" y="1136554"/>
            <a:ext cx="6172199" cy="606028"/>
          </a:xfrm>
        </p:spPr>
        <p:txBody>
          <a:bodyPr/>
          <a:lstStyle/>
          <a:p>
            <a:r>
              <a:rPr lang="fi-FI" dirty="0" err="1"/>
              <a:t>Vaasanseudun</a:t>
            </a:r>
            <a:r>
              <a:rPr lang="fi-FI" dirty="0"/>
              <a:t> juoksukoulu / </a:t>
            </a:r>
            <a:r>
              <a:rPr lang="fi-FI" dirty="0" err="1"/>
              <a:t>löpskola</a:t>
            </a:r>
            <a:r>
              <a:rPr lang="fi-FI" dirty="0"/>
              <a:t> - TIKIS</a:t>
            </a:r>
            <a:br>
              <a:rPr lang="fi-FI" dirty="0"/>
            </a:br>
            <a:r>
              <a:rPr lang="fi-FI" sz="1800" dirty="0"/>
              <a:t>Kevät / </a:t>
            </a:r>
            <a:r>
              <a:rPr lang="fi-FI" sz="1800" dirty="0" err="1"/>
              <a:t>Våren</a:t>
            </a:r>
            <a:r>
              <a:rPr lang="fi-FI" sz="1800" dirty="0"/>
              <a:t> 2026 OHJELMA / Program</a:t>
            </a:r>
            <a:endParaRPr lang="fi-FI" sz="1600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BDF9014-B539-4282-9C53-D3FE5AC22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1" y="4241465"/>
            <a:ext cx="5854699" cy="3581914"/>
          </a:xfrm>
        </p:spPr>
        <p:txBody>
          <a:bodyPr/>
          <a:lstStyle/>
          <a:p>
            <a:endParaRPr lang="fi-FI" dirty="0"/>
          </a:p>
          <a:p>
            <a:endParaRPr lang="fi-FI" dirty="0"/>
          </a:p>
        </p:txBody>
      </p:sp>
      <p:sp>
        <p:nvSpPr>
          <p:cNvPr id="22530" name="Päivämäärän paikkamerkki 2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fld id="{697AF0B9-64A5-EF40-B493-525AEC903B92}" type="datetime1">
              <a:rPr lang="fi-FI">
                <a:solidFill>
                  <a:srgbClr val="FFFFFF"/>
                </a:solidFill>
                <a:latin typeface="Verdana" charset="0"/>
                <a:cs typeface="Verdana" charset="0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t>2.12.2025</a:t>
            </a:fld>
            <a:endParaRPr lang="fi-FI">
              <a:solidFill>
                <a:srgbClr val="FFFFFF"/>
              </a:solidFill>
              <a:latin typeface="Verdana" charset="0"/>
              <a:cs typeface="Verdana" charset="0"/>
            </a:endParaRPr>
          </a:p>
        </p:txBody>
      </p:sp>
      <p:sp>
        <p:nvSpPr>
          <p:cNvPr id="22531" name="Alatunnisteen paikkamerkki 3"/>
          <p:cNvSpPr>
            <a:spLocks noGrp="1"/>
          </p:cNvSpPr>
          <p:nvPr>
            <p:ph type="ftr" sz="quarter" idx="11"/>
          </p:nvPr>
        </p:nvSpPr>
        <p:spPr bwMode="auto">
          <a:xfrm>
            <a:off x="3429000" y="9242941"/>
            <a:ext cx="2171700" cy="527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r>
              <a:rPr lang="fi-FI" dirty="0">
                <a:solidFill>
                  <a:srgbClr val="FFFFFF"/>
                </a:solidFill>
                <a:latin typeface="Verdana" charset="0"/>
                <a:cs typeface="Verdana" charset="0"/>
              </a:rPr>
              <a:t>alatunniste</a:t>
            </a:r>
          </a:p>
        </p:txBody>
      </p:sp>
      <p:sp>
        <p:nvSpPr>
          <p:cNvPr id="22532" name="Dian numeron paikkamerkki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fld id="{6D38DA88-F70A-2D4C-9F73-2A2FE22C2729}" type="slidenum">
              <a:rPr lang="fi-FI">
                <a:solidFill>
                  <a:srgbClr val="FFFFFF"/>
                </a:solidFill>
                <a:latin typeface="Verdana" charset="0"/>
                <a:cs typeface="Verdana" charset="0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i-FI" dirty="0">
              <a:solidFill>
                <a:srgbClr val="FFFFFF"/>
              </a:solidFill>
              <a:latin typeface="Verdana" charset="0"/>
              <a:cs typeface="Verdana" charset="0"/>
            </a:endParaRPr>
          </a:p>
        </p:txBody>
      </p:sp>
      <p:graphicFrame>
        <p:nvGraphicFramePr>
          <p:cNvPr id="13" name="Taulukko 13">
            <a:extLst>
              <a:ext uri="{FF2B5EF4-FFF2-40B4-BE49-F238E27FC236}">
                <a16:creationId xmlns:a16="http://schemas.microsoft.com/office/drawing/2014/main" id="{84758E2D-D0AA-4619-9110-1970AA0891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5026627"/>
              </p:ext>
            </p:extLst>
          </p:nvPr>
        </p:nvGraphicFramePr>
        <p:xfrm>
          <a:off x="384313" y="1956305"/>
          <a:ext cx="6130787" cy="77528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40923">
                  <a:extLst>
                    <a:ext uri="{9D8B030D-6E8A-4147-A177-3AD203B41FA5}">
                      <a16:colId xmlns:a16="http://schemas.microsoft.com/office/drawing/2014/main" val="3474669389"/>
                    </a:ext>
                  </a:extLst>
                </a:gridCol>
                <a:gridCol w="706582">
                  <a:extLst>
                    <a:ext uri="{9D8B030D-6E8A-4147-A177-3AD203B41FA5}">
                      <a16:colId xmlns:a16="http://schemas.microsoft.com/office/drawing/2014/main" val="1617514152"/>
                    </a:ext>
                  </a:extLst>
                </a:gridCol>
                <a:gridCol w="4783282">
                  <a:extLst>
                    <a:ext uri="{9D8B030D-6E8A-4147-A177-3AD203B41FA5}">
                      <a16:colId xmlns:a16="http://schemas.microsoft.com/office/drawing/2014/main" val="2068821237"/>
                    </a:ext>
                  </a:extLst>
                </a:gridCol>
              </a:tblGrid>
              <a:tr h="383772">
                <a:tc>
                  <a:txBody>
                    <a:bodyPr/>
                    <a:lstStyle/>
                    <a:p>
                      <a:r>
                        <a:rPr lang="fi-FI" dirty="0"/>
                        <a:t>Vko.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Pvm.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Tiistaisin / </a:t>
                      </a:r>
                      <a:r>
                        <a:rPr lang="fi-FI" dirty="0" err="1"/>
                        <a:t>Tisdag</a:t>
                      </a:r>
                      <a:r>
                        <a:rPr lang="fi-FI" dirty="0"/>
                        <a:t> klo 17.15-18.45 - </a:t>
                      </a:r>
                      <a:r>
                        <a:rPr lang="fi-FI" dirty="0" err="1"/>
                        <a:t>Botniahalli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550047"/>
                  </a:ext>
                </a:extLst>
              </a:tr>
              <a:tr h="351790">
                <a:tc>
                  <a:txBody>
                    <a:bodyPr/>
                    <a:lstStyle/>
                    <a:p>
                      <a:r>
                        <a:rPr lang="fi-FI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13.1.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Pyramiditreeni / </a:t>
                      </a:r>
                      <a:r>
                        <a:rPr lang="fi-FI" sz="1400" dirty="0" err="1"/>
                        <a:t>Pyramidträning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688496"/>
                  </a:ext>
                </a:extLst>
              </a:tr>
              <a:tr h="351790">
                <a:tc>
                  <a:txBody>
                    <a:bodyPr/>
                    <a:lstStyle/>
                    <a:p>
                      <a:r>
                        <a:rPr lang="fi-FI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20.1.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dirty="0"/>
                        <a:t>Koordinaatiot  +vauhtileikittely / </a:t>
                      </a:r>
                      <a:r>
                        <a:rPr lang="fi-FI" sz="1400" b="0" dirty="0" err="1"/>
                        <a:t>Kordination</a:t>
                      </a:r>
                      <a:r>
                        <a:rPr lang="fi-FI" sz="1400" b="0" dirty="0"/>
                        <a:t> + </a:t>
                      </a:r>
                      <a:r>
                        <a:rPr lang="fi-FI" sz="1400" b="0" dirty="0" err="1"/>
                        <a:t>fartlek</a:t>
                      </a:r>
                      <a:endParaRPr lang="fi-FI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29881"/>
                  </a:ext>
                </a:extLst>
              </a:tr>
              <a:tr h="351790">
                <a:tc>
                  <a:txBody>
                    <a:bodyPr/>
                    <a:lstStyle/>
                    <a:p>
                      <a:r>
                        <a:rPr lang="fi-FI" sz="1600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="0" dirty="0"/>
                        <a:t>27.1.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Vauhtikestävyys + liikkuvuus / </a:t>
                      </a:r>
                      <a:r>
                        <a:rPr lang="fi-FI" sz="1400" dirty="0" err="1"/>
                        <a:t>Fartuthållighet</a:t>
                      </a:r>
                      <a:r>
                        <a:rPr lang="fi-FI" sz="1400" dirty="0"/>
                        <a:t> + </a:t>
                      </a:r>
                      <a:r>
                        <a:rPr lang="fi-FI" sz="1400" dirty="0" err="1"/>
                        <a:t>rörlighet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185942"/>
                  </a:ext>
                </a:extLst>
              </a:tr>
              <a:tr h="351790">
                <a:tc>
                  <a:txBody>
                    <a:bodyPr/>
                    <a:lstStyle/>
                    <a:p>
                      <a:r>
                        <a:rPr lang="fi-FI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3.2.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err="1"/>
                        <a:t>Hyrox</a:t>
                      </a:r>
                      <a:r>
                        <a:rPr lang="fi-FI" sz="1400" dirty="0"/>
                        <a:t>-inspiroitu harjoitus / </a:t>
                      </a:r>
                      <a:r>
                        <a:rPr lang="fi-FI" sz="1400" dirty="0" err="1"/>
                        <a:t>Hyrox</a:t>
                      </a:r>
                      <a:r>
                        <a:rPr lang="fi-FI" sz="1400" dirty="0"/>
                        <a:t>- </a:t>
                      </a:r>
                      <a:r>
                        <a:rPr lang="fi-FI" sz="1400" dirty="0" err="1"/>
                        <a:t>inspirerad</a:t>
                      </a:r>
                      <a:r>
                        <a:rPr lang="fi-FI" sz="1400" dirty="0"/>
                        <a:t> </a:t>
                      </a:r>
                      <a:r>
                        <a:rPr lang="fi-FI" sz="1400" dirty="0" err="1"/>
                        <a:t>träning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545101"/>
                  </a:ext>
                </a:extLst>
              </a:tr>
              <a:tr h="351790">
                <a:tc>
                  <a:txBody>
                    <a:bodyPr/>
                    <a:lstStyle/>
                    <a:p>
                      <a:r>
                        <a:rPr lang="fi-FI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10.2.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Aidat + nopeuskestävyys / </a:t>
                      </a:r>
                      <a:r>
                        <a:rPr lang="fi-FI" sz="1400" dirty="0" err="1"/>
                        <a:t>Häck</a:t>
                      </a:r>
                      <a:r>
                        <a:rPr lang="fi-FI" sz="1400" dirty="0"/>
                        <a:t> + </a:t>
                      </a:r>
                      <a:r>
                        <a:rPr lang="fi-FI" sz="1400" dirty="0" err="1"/>
                        <a:t>snabbhetsuthållighet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306851"/>
                  </a:ext>
                </a:extLst>
              </a:tr>
              <a:tr h="351790">
                <a:tc>
                  <a:txBody>
                    <a:bodyPr/>
                    <a:lstStyle/>
                    <a:p>
                      <a:r>
                        <a:rPr lang="fi-FI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17.2.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Juoksun porrastreeni / </a:t>
                      </a:r>
                      <a:r>
                        <a:rPr lang="fi-FI" sz="1400" dirty="0" err="1"/>
                        <a:t>Löparens</a:t>
                      </a:r>
                      <a:r>
                        <a:rPr lang="fi-FI" sz="1400" dirty="0"/>
                        <a:t> </a:t>
                      </a:r>
                      <a:r>
                        <a:rPr lang="fi-FI" sz="1400" dirty="0" err="1"/>
                        <a:t>trappträning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698182"/>
                  </a:ext>
                </a:extLst>
              </a:tr>
              <a:tr h="351790">
                <a:tc>
                  <a:txBody>
                    <a:bodyPr/>
                    <a:lstStyle/>
                    <a:p>
                      <a:r>
                        <a:rPr lang="fi-FI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24.2.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Hiihtoloma / </a:t>
                      </a:r>
                      <a:r>
                        <a:rPr lang="fi-FI" sz="1400" dirty="0" err="1"/>
                        <a:t>Sportlov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147268"/>
                  </a:ext>
                </a:extLst>
              </a:tr>
              <a:tr h="351790">
                <a:tc>
                  <a:txBody>
                    <a:bodyPr/>
                    <a:lstStyle/>
                    <a:p>
                      <a:r>
                        <a:rPr lang="fi-FI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3.3.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dirty="0"/>
                        <a:t>Lumihankijuoksu + lihaskunto/ </a:t>
                      </a:r>
                      <a:r>
                        <a:rPr lang="fi-FI" sz="1400" b="0" dirty="0" err="1"/>
                        <a:t>Snölöpning</a:t>
                      </a:r>
                      <a:r>
                        <a:rPr lang="fi-FI" sz="1400" b="0" dirty="0"/>
                        <a:t> + </a:t>
                      </a:r>
                      <a:r>
                        <a:rPr lang="fi-FI" sz="1400" b="0" dirty="0" err="1"/>
                        <a:t>muskelkondition</a:t>
                      </a:r>
                      <a:endParaRPr lang="fi-FI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029163"/>
                  </a:ext>
                </a:extLst>
              </a:tr>
              <a:tr h="351790">
                <a:tc>
                  <a:txBody>
                    <a:bodyPr/>
                    <a:lstStyle/>
                    <a:p>
                      <a:r>
                        <a:rPr lang="fi-FI" sz="16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10.3.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dirty="0"/>
                        <a:t>Määräintervallit /</a:t>
                      </a:r>
                      <a:r>
                        <a:rPr lang="fi-FI" sz="1400" b="0" dirty="0" err="1"/>
                        <a:t>Mängdintervall</a:t>
                      </a:r>
                      <a:endParaRPr lang="fi-FI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675102"/>
                  </a:ext>
                </a:extLst>
              </a:tr>
              <a:tr h="351790">
                <a:tc>
                  <a:txBody>
                    <a:bodyPr/>
                    <a:lstStyle/>
                    <a:p>
                      <a:r>
                        <a:rPr lang="fi-FI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17.3.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Kuntopallot ja vauhtileikittely / </a:t>
                      </a:r>
                      <a:r>
                        <a:rPr lang="fi-FI" sz="1400" dirty="0" err="1"/>
                        <a:t>Konditionsboll</a:t>
                      </a:r>
                      <a:r>
                        <a:rPr lang="fi-FI" sz="1400" dirty="0"/>
                        <a:t> + </a:t>
                      </a:r>
                      <a:r>
                        <a:rPr lang="fi-FI" sz="1400" dirty="0" err="1"/>
                        <a:t>fartlek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952017"/>
                  </a:ext>
                </a:extLst>
              </a:tr>
              <a:tr h="351790">
                <a:tc>
                  <a:txBody>
                    <a:bodyPr/>
                    <a:lstStyle/>
                    <a:p>
                      <a:r>
                        <a:rPr lang="fi-FI" sz="16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24.3.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dirty="0"/>
                        <a:t>Nopeuskestävyys / </a:t>
                      </a:r>
                      <a:r>
                        <a:rPr lang="fi-FI" sz="1400" b="0" dirty="0" err="1"/>
                        <a:t>Snabbhetsuthållighet</a:t>
                      </a:r>
                      <a:endParaRPr lang="fi-FI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595214"/>
                  </a:ext>
                </a:extLst>
              </a:tr>
              <a:tr h="351790">
                <a:tc>
                  <a:txBody>
                    <a:bodyPr/>
                    <a:lstStyle/>
                    <a:p>
                      <a:r>
                        <a:rPr lang="fi-FI" sz="16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31.3.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Yhdistelmäintervallit + lihashuolto / </a:t>
                      </a:r>
                      <a:r>
                        <a:rPr lang="fi-FI" sz="1400" dirty="0" err="1"/>
                        <a:t>Intervall</a:t>
                      </a:r>
                      <a:r>
                        <a:rPr lang="fi-FI" sz="1400" dirty="0"/>
                        <a:t> + </a:t>
                      </a:r>
                      <a:r>
                        <a:rPr lang="fi-FI" sz="1400" dirty="0" err="1"/>
                        <a:t>kroppsvård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06038"/>
                  </a:ext>
                </a:extLst>
              </a:tr>
              <a:tr h="518425">
                <a:tc>
                  <a:txBody>
                    <a:bodyPr/>
                    <a:lstStyle/>
                    <a:p>
                      <a:r>
                        <a:rPr lang="fi-FI" sz="16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7.4.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Koordinaatiot + maksimikestävyys / </a:t>
                      </a:r>
                      <a:r>
                        <a:rPr lang="fi-FI" sz="1400" dirty="0" err="1"/>
                        <a:t>Kordination</a:t>
                      </a:r>
                      <a:r>
                        <a:rPr lang="fi-FI" sz="1400" dirty="0"/>
                        <a:t> + </a:t>
                      </a:r>
                      <a:r>
                        <a:rPr lang="fi-FI" sz="1400" dirty="0" err="1"/>
                        <a:t>maxuthållighet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16120"/>
                  </a:ext>
                </a:extLst>
              </a:tr>
              <a:tr h="351790">
                <a:tc>
                  <a:txBody>
                    <a:bodyPr/>
                    <a:lstStyle/>
                    <a:p>
                      <a:r>
                        <a:rPr lang="fi-FI" sz="16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14.4.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Juoksulämmittely + lihaskunto / </a:t>
                      </a:r>
                      <a:r>
                        <a:rPr lang="fi-FI" sz="1400" dirty="0" err="1"/>
                        <a:t>Löpning</a:t>
                      </a:r>
                      <a:r>
                        <a:rPr lang="fi-FI" sz="1400" dirty="0"/>
                        <a:t> + </a:t>
                      </a:r>
                      <a:r>
                        <a:rPr lang="fi-FI" sz="1400" dirty="0" err="1"/>
                        <a:t>muskelkondition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474132"/>
                  </a:ext>
                </a:extLst>
              </a:tr>
              <a:tr h="351790">
                <a:tc>
                  <a:txBody>
                    <a:bodyPr/>
                    <a:lstStyle/>
                    <a:p>
                      <a:r>
                        <a:rPr lang="fi-FI" sz="16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21.4.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Aidat + vauhtikestävyys / </a:t>
                      </a:r>
                      <a:r>
                        <a:rPr lang="fi-FI" sz="1400" dirty="0" err="1"/>
                        <a:t>Häck</a:t>
                      </a:r>
                      <a:r>
                        <a:rPr lang="fi-FI" sz="1400" dirty="0"/>
                        <a:t> + </a:t>
                      </a:r>
                      <a:r>
                        <a:rPr lang="fi-FI" sz="1400" dirty="0" err="1"/>
                        <a:t>fartuthållighetsträning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786820"/>
                  </a:ext>
                </a:extLst>
              </a:tr>
              <a:tr h="351790">
                <a:tc>
                  <a:txBody>
                    <a:bodyPr/>
                    <a:lstStyle/>
                    <a:p>
                      <a:r>
                        <a:rPr lang="fi-FI" sz="16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28.4.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Porrastreeni </a:t>
                      </a:r>
                      <a:r>
                        <a:rPr lang="fi-FI" sz="1400" dirty="0" err="1"/>
                        <a:t>Gerby</a:t>
                      </a:r>
                      <a:r>
                        <a:rPr lang="fi-FI" sz="1400" dirty="0"/>
                        <a:t> / </a:t>
                      </a:r>
                      <a:r>
                        <a:rPr lang="fi-FI" sz="1400" dirty="0" err="1"/>
                        <a:t>Trappträning</a:t>
                      </a:r>
                      <a:r>
                        <a:rPr lang="fi-FI" sz="1400" dirty="0"/>
                        <a:t> </a:t>
                      </a:r>
                      <a:r>
                        <a:rPr lang="fi-FI" sz="1400" dirty="0" err="1"/>
                        <a:t>Gerby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676484"/>
                  </a:ext>
                </a:extLst>
              </a:tr>
              <a:tr h="351790">
                <a:tc>
                  <a:txBody>
                    <a:bodyPr/>
                    <a:lstStyle/>
                    <a:p>
                      <a:r>
                        <a:rPr lang="fi-FI" sz="16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5.5.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Tekniikka + mäkijuoksu / </a:t>
                      </a:r>
                      <a:r>
                        <a:rPr lang="fi-FI" sz="1400" dirty="0" err="1"/>
                        <a:t>twknik</a:t>
                      </a:r>
                      <a:r>
                        <a:rPr lang="fi-FI" sz="1400" dirty="0"/>
                        <a:t> + b</a:t>
                      </a:r>
                      <a:r>
                        <a:rPr lang="fi-FI" sz="1400"/>
                        <a:t>ackträning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416412"/>
                  </a:ext>
                </a:extLst>
              </a:tr>
              <a:tr h="351790">
                <a:tc>
                  <a:txBody>
                    <a:bodyPr/>
                    <a:lstStyle/>
                    <a:p>
                      <a:r>
                        <a:rPr lang="fi-FI" sz="16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12.5.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Polkujuoksu / </a:t>
                      </a:r>
                      <a:r>
                        <a:rPr lang="fi-FI" sz="1400" dirty="0" err="1"/>
                        <a:t>Stiglöpning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261148"/>
                  </a:ext>
                </a:extLst>
              </a:tr>
              <a:tr h="518425">
                <a:tc>
                  <a:txBody>
                    <a:bodyPr/>
                    <a:lstStyle/>
                    <a:p>
                      <a:r>
                        <a:rPr lang="fi-FI" sz="16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19.5.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err="1"/>
                        <a:t>Plyometrinen</a:t>
                      </a:r>
                      <a:r>
                        <a:rPr lang="fi-FI" sz="1400" dirty="0"/>
                        <a:t> treeni + tasavauhtiset vedot /</a:t>
                      </a:r>
                      <a:r>
                        <a:rPr lang="fi-FI" sz="1400" dirty="0" err="1"/>
                        <a:t>Plyo</a:t>
                      </a:r>
                      <a:r>
                        <a:rPr lang="fi-FI" sz="1400" dirty="0"/>
                        <a:t> </a:t>
                      </a:r>
                      <a:r>
                        <a:rPr lang="fi-FI" sz="1400" dirty="0" err="1"/>
                        <a:t>träning</a:t>
                      </a:r>
                      <a:r>
                        <a:rPr lang="fi-FI" sz="1400" dirty="0"/>
                        <a:t> + </a:t>
                      </a:r>
                      <a:r>
                        <a:rPr lang="fi-FI" sz="1400" dirty="0" err="1"/>
                        <a:t>löpning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566407"/>
                  </a:ext>
                </a:extLst>
              </a:tr>
              <a:tr h="351790">
                <a:tc>
                  <a:txBody>
                    <a:bodyPr/>
                    <a:lstStyle/>
                    <a:p>
                      <a:r>
                        <a:rPr lang="fi-FI" sz="16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26.5.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Kauden kiva päätöstreeni / </a:t>
                      </a:r>
                      <a:r>
                        <a:rPr lang="fi-FI" sz="1400" dirty="0" err="1"/>
                        <a:t>Vårens</a:t>
                      </a:r>
                      <a:r>
                        <a:rPr lang="fi-FI" sz="1400" dirty="0"/>
                        <a:t> </a:t>
                      </a:r>
                      <a:r>
                        <a:rPr lang="fi-FI" sz="1400" dirty="0" err="1"/>
                        <a:t>sista</a:t>
                      </a:r>
                      <a:r>
                        <a:rPr lang="fi-FI" sz="1400" dirty="0"/>
                        <a:t> </a:t>
                      </a:r>
                      <a:r>
                        <a:rPr lang="fi-FI" sz="1400" dirty="0" err="1"/>
                        <a:t>rolig</a:t>
                      </a:r>
                      <a:r>
                        <a:rPr lang="fi-FI" sz="1400" dirty="0"/>
                        <a:t> </a:t>
                      </a:r>
                      <a:r>
                        <a:rPr lang="fi-FI" sz="1400" dirty="0" err="1"/>
                        <a:t>löpträning</a:t>
                      </a: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2243"/>
                  </a:ext>
                </a:extLst>
              </a:tr>
            </a:tbl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7C1A0373-5325-FF13-7D65-F55228365FBB}"/>
              </a:ext>
            </a:extLst>
          </p:cNvPr>
          <p:cNvSpPr txBox="1"/>
          <p:nvPr/>
        </p:nvSpPr>
        <p:spPr>
          <a:xfrm>
            <a:off x="2098166" y="9555261"/>
            <a:ext cx="2344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www.vaasanseudunareenat.fi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781F40-4E08-44F7-B8BF-861E5B8A2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99" y="4047059"/>
            <a:ext cx="6172200" cy="707953"/>
          </a:xfrm>
        </p:spPr>
        <p:txBody>
          <a:bodyPr/>
          <a:lstStyle/>
          <a:p>
            <a:br>
              <a:rPr lang="fi-FI" sz="1500" b="1" dirty="0"/>
            </a:br>
            <a:endParaRPr lang="fi-FI" sz="1500" b="1" dirty="0"/>
          </a:p>
        </p:txBody>
      </p:sp>
      <p:graphicFrame>
        <p:nvGraphicFramePr>
          <p:cNvPr id="5" name="Taulukko 5">
            <a:extLst>
              <a:ext uri="{FF2B5EF4-FFF2-40B4-BE49-F238E27FC236}">
                <a16:creationId xmlns:a16="http://schemas.microsoft.com/office/drawing/2014/main" id="{1F3465AB-A5F6-428D-A935-6B51EDF78FF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6025812"/>
              </p:ext>
            </p:extLst>
          </p:nvPr>
        </p:nvGraphicFramePr>
        <p:xfrm>
          <a:off x="362743" y="1960872"/>
          <a:ext cx="6132512" cy="741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512">
                  <a:extLst>
                    <a:ext uri="{9D8B030D-6E8A-4147-A177-3AD203B41FA5}">
                      <a16:colId xmlns:a16="http://schemas.microsoft.com/office/drawing/2014/main" val="113270541"/>
                    </a:ext>
                  </a:extLst>
                </a:gridCol>
                <a:gridCol w="665018">
                  <a:extLst>
                    <a:ext uri="{9D8B030D-6E8A-4147-A177-3AD203B41FA5}">
                      <a16:colId xmlns:a16="http://schemas.microsoft.com/office/drawing/2014/main" val="1933023166"/>
                    </a:ext>
                  </a:extLst>
                </a:gridCol>
                <a:gridCol w="4901982">
                  <a:extLst>
                    <a:ext uri="{9D8B030D-6E8A-4147-A177-3AD203B41FA5}">
                      <a16:colId xmlns:a16="http://schemas.microsoft.com/office/drawing/2014/main" val="764407759"/>
                    </a:ext>
                  </a:extLst>
                </a:gridCol>
              </a:tblGrid>
              <a:tr h="372367">
                <a:tc>
                  <a:txBody>
                    <a:bodyPr/>
                    <a:lstStyle/>
                    <a:p>
                      <a:r>
                        <a:rPr lang="fi-FI" dirty="0"/>
                        <a:t>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/>
                        <a:t>Tisdagar</a:t>
                      </a:r>
                      <a:r>
                        <a:rPr lang="fi-FI" dirty="0"/>
                        <a:t> kl. 17.15-18.45 – </a:t>
                      </a:r>
                      <a:r>
                        <a:rPr lang="fi-FI" dirty="0" err="1"/>
                        <a:t>Botniahallen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029034"/>
                  </a:ext>
                </a:extLst>
              </a:tr>
              <a:tr h="341336">
                <a:tc>
                  <a:txBody>
                    <a:bodyPr/>
                    <a:lstStyle/>
                    <a:p>
                      <a:r>
                        <a:rPr lang="fi-FI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13.1.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225611"/>
                  </a:ext>
                </a:extLst>
              </a:tr>
              <a:tr h="366346">
                <a:tc>
                  <a:txBody>
                    <a:bodyPr/>
                    <a:lstStyle/>
                    <a:p>
                      <a:r>
                        <a:rPr lang="fi-FI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20.1.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546942"/>
                  </a:ext>
                </a:extLst>
              </a:tr>
              <a:tr h="341336">
                <a:tc>
                  <a:txBody>
                    <a:bodyPr/>
                    <a:lstStyle/>
                    <a:p>
                      <a:r>
                        <a:rPr lang="fi-FI" sz="1600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="0" dirty="0"/>
                        <a:t>27.1.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082278"/>
                  </a:ext>
                </a:extLst>
              </a:tr>
              <a:tr h="341336">
                <a:tc>
                  <a:txBody>
                    <a:bodyPr/>
                    <a:lstStyle/>
                    <a:p>
                      <a:r>
                        <a:rPr lang="fi-FI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3.2.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73679"/>
                  </a:ext>
                </a:extLst>
              </a:tr>
              <a:tr h="341336">
                <a:tc>
                  <a:txBody>
                    <a:bodyPr/>
                    <a:lstStyle/>
                    <a:p>
                      <a:r>
                        <a:rPr lang="fi-FI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10.2.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212571"/>
                  </a:ext>
                </a:extLst>
              </a:tr>
              <a:tr h="341336">
                <a:tc>
                  <a:txBody>
                    <a:bodyPr/>
                    <a:lstStyle/>
                    <a:p>
                      <a:r>
                        <a:rPr lang="fi-FI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17.2.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999355"/>
                  </a:ext>
                </a:extLst>
              </a:tr>
              <a:tr h="341336">
                <a:tc>
                  <a:txBody>
                    <a:bodyPr/>
                    <a:lstStyle/>
                    <a:p>
                      <a:r>
                        <a:rPr lang="fi-FI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24.2.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/>
                        <a:t>Vinterlov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356520"/>
                  </a:ext>
                </a:extLst>
              </a:tr>
              <a:tr h="381384">
                <a:tc>
                  <a:txBody>
                    <a:bodyPr/>
                    <a:lstStyle/>
                    <a:p>
                      <a:r>
                        <a:rPr lang="fi-FI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3.3.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828372"/>
                  </a:ext>
                </a:extLst>
              </a:tr>
              <a:tr h="341336">
                <a:tc>
                  <a:txBody>
                    <a:bodyPr/>
                    <a:lstStyle/>
                    <a:p>
                      <a:r>
                        <a:rPr lang="fi-FI" sz="16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10.3.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309393"/>
                  </a:ext>
                </a:extLst>
              </a:tr>
              <a:tr h="414045">
                <a:tc>
                  <a:txBody>
                    <a:bodyPr/>
                    <a:lstStyle/>
                    <a:p>
                      <a:r>
                        <a:rPr lang="fi-FI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17.3.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03824"/>
                  </a:ext>
                </a:extLst>
              </a:tr>
              <a:tr h="359343">
                <a:tc>
                  <a:txBody>
                    <a:bodyPr/>
                    <a:lstStyle/>
                    <a:p>
                      <a:r>
                        <a:rPr lang="fi-FI" sz="16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24.3.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844005"/>
                  </a:ext>
                </a:extLst>
              </a:tr>
              <a:tr h="383479">
                <a:tc>
                  <a:txBody>
                    <a:bodyPr/>
                    <a:lstStyle/>
                    <a:p>
                      <a:r>
                        <a:rPr lang="fi-FI" sz="16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31.3.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930390"/>
                  </a:ext>
                </a:extLst>
              </a:tr>
              <a:tr h="355754">
                <a:tc>
                  <a:txBody>
                    <a:bodyPr/>
                    <a:lstStyle/>
                    <a:p>
                      <a:r>
                        <a:rPr lang="fi-FI" sz="16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7.4.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390727"/>
                  </a:ext>
                </a:extLst>
              </a:tr>
              <a:tr h="341336">
                <a:tc>
                  <a:txBody>
                    <a:bodyPr/>
                    <a:lstStyle/>
                    <a:p>
                      <a:r>
                        <a:rPr lang="fi-FI" sz="16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14.4.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895812"/>
                  </a:ext>
                </a:extLst>
              </a:tr>
              <a:tr h="341336">
                <a:tc>
                  <a:txBody>
                    <a:bodyPr/>
                    <a:lstStyle/>
                    <a:p>
                      <a:r>
                        <a:rPr lang="fi-FI" sz="16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21.4.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32513"/>
                  </a:ext>
                </a:extLst>
              </a:tr>
              <a:tr h="341336">
                <a:tc>
                  <a:txBody>
                    <a:bodyPr/>
                    <a:lstStyle/>
                    <a:p>
                      <a:r>
                        <a:rPr lang="fi-FI" sz="16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28.4.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276473"/>
                  </a:ext>
                </a:extLst>
              </a:tr>
              <a:tr h="341336">
                <a:tc>
                  <a:txBody>
                    <a:bodyPr/>
                    <a:lstStyle/>
                    <a:p>
                      <a:r>
                        <a:rPr lang="fi-FI" sz="16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5.5.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300497"/>
                  </a:ext>
                </a:extLst>
              </a:tr>
              <a:tr h="341336">
                <a:tc>
                  <a:txBody>
                    <a:bodyPr/>
                    <a:lstStyle/>
                    <a:p>
                      <a:r>
                        <a:rPr lang="fi-FI" sz="16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12.5.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522146"/>
                  </a:ext>
                </a:extLst>
              </a:tr>
              <a:tr h="341336">
                <a:tc>
                  <a:txBody>
                    <a:bodyPr/>
                    <a:lstStyle/>
                    <a:p>
                      <a:r>
                        <a:rPr lang="fi-FI" sz="16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19.5.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873032"/>
                  </a:ext>
                </a:extLst>
              </a:tr>
              <a:tr h="341336">
                <a:tc>
                  <a:txBody>
                    <a:bodyPr/>
                    <a:lstStyle/>
                    <a:p>
                      <a:r>
                        <a:rPr lang="fi-FI" sz="16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26.5.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204986"/>
                  </a:ext>
                </a:extLst>
              </a:tr>
            </a:tbl>
          </a:graphicData>
        </a:graphic>
      </p:graphicFrame>
      <p:sp>
        <p:nvSpPr>
          <p:cNvPr id="7" name="Suorakulmio 6">
            <a:extLst>
              <a:ext uri="{FF2B5EF4-FFF2-40B4-BE49-F238E27FC236}">
                <a16:creationId xmlns:a16="http://schemas.microsoft.com/office/drawing/2014/main" id="{BCD1400B-AC64-4206-9066-68CB197F1833}"/>
              </a:ext>
            </a:extLst>
          </p:cNvPr>
          <p:cNvSpPr/>
          <p:nvPr/>
        </p:nvSpPr>
        <p:spPr>
          <a:xfrm>
            <a:off x="362743" y="1114441"/>
            <a:ext cx="6132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 b="1" dirty="0" err="1">
                <a:solidFill>
                  <a:srgbClr val="E47823"/>
                </a:solidFill>
                <a:latin typeface="Brandon Text Bold" panose="020B0803020203060203" pitchFamily="34" charset="0"/>
              </a:rPr>
              <a:t>Vasaregionens</a:t>
            </a:r>
            <a:r>
              <a:rPr lang="fi-FI" sz="2000" b="1" dirty="0">
                <a:solidFill>
                  <a:srgbClr val="E47823"/>
                </a:solidFill>
                <a:latin typeface="Brandon Text Bold" panose="020B0803020203060203" pitchFamily="34" charset="0"/>
              </a:rPr>
              <a:t> </a:t>
            </a:r>
            <a:r>
              <a:rPr lang="fi-FI" sz="2000" b="1" dirty="0" err="1">
                <a:solidFill>
                  <a:srgbClr val="E47823"/>
                </a:solidFill>
                <a:latin typeface="Brandon Text Bold" panose="020B0803020203060203" pitchFamily="34" charset="0"/>
              </a:rPr>
              <a:t>löpskola</a:t>
            </a:r>
            <a:r>
              <a:rPr lang="fi-FI" sz="2000" b="1" dirty="0">
                <a:solidFill>
                  <a:srgbClr val="E47823"/>
                </a:solidFill>
                <a:latin typeface="Brandon Text Bold" panose="020B0803020203060203" pitchFamily="34" charset="0"/>
              </a:rPr>
              <a:t> - TIKIS</a:t>
            </a:r>
            <a:br>
              <a:rPr lang="fi-FI" sz="2000" b="1" dirty="0">
                <a:solidFill>
                  <a:srgbClr val="00A4CC"/>
                </a:solidFill>
                <a:latin typeface="Brandon Text Bold" panose="020B0803020203060203" pitchFamily="34" charset="0"/>
              </a:rPr>
            </a:br>
            <a:r>
              <a:rPr lang="fi-FI" sz="2000" b="1" dirty="0" err="1">
                <a:solidFill>
                  <a:srgbClr val="E47823"/>
                </a:solidFill>
                <a:latin typeface="Brandon Text Bold" panose="020B0803020203060203" pitchFamily="34" charset="0"/>
              </a:rPr>
              <a:t>Våren</a:t>
            </a:r>
            <a:r>
              <a:rPr lang="fi-FI" b="1" dirty="0">
                <a:solidFill>
                  <a:srgbClr val="E47823"/>
                </a:solidFill>
                <a:latin typeface="Brandon Text Bold" panose="020B0803020203060203" pitchFamily="34" charset="0"/>
              </a:rPr>
              <a:t> 2026 PROGRAM</a:t>
            </a:r>
            <a:endParaRPr lang="fi-FI" sz="1600" b="1" dirty="0">
              <a:solidFill>
                <a:srgbClr val="E47823"/>
              </a:solidFill>
              <a:latin typeface="Brandon Text Bold" panose="020B0803020203060203" pitchFamily="34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61EBA8E1-F79F-2B06-E1F1-CC5F63BC7EBD}"/>
              </a:ext>
            </a:extLst>
          </p:cNvPr>
          <p:cNvSpPr txBox="1"/>
          <p:nvPr/>
        </p:nvSpPr>
        <p:spPr>
          <a:xfrm>
            <a:off x="2216467" y="9575092"/>
            <a:ext cx="2248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www.vasaregionensarenor.fi</a:t>
            </a:r>
          </a:p>
        </p:txBody>
      </p:sp>
    </p:spTree>
    <p:extLst>
      <p:ext uri="{BB962C8B-B14F-4D97-AF65-F5344CB8AC3E}">
        <p14:creationId xmlns:p14="http://schemas.microsoft.com/office/powerpoint/2010/main" val="2774310546"/>
      </p:ext>
    </p:extLst>
  </p:cSld>
  <p:clrMapOvr>
    <a:masterClrMapping/>
  </p:clrMapOvr>
</p:sld>
</file>

<file path=ppt/theme/theme1.xml><?xml version="1.0" encoding="utf-8"?>
<a:theme xmlns:a="http://schemas.openxmlformats.org/drawingml/2006/main" name="vsa_pp_pys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erystyyli_sisäsivut_taustakuvall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erustyyli_välilehti_slog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erustyyli_takasiv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A133B8826D6D4B93BCA1DD91C5F273" ma:contentTypeVersion="8" ma:contentTypeDescription="Create a new document." ma:contentTypeScope="" ma:versionID="86eb94200ce222080341bbd052fde765">
  <xsd:schema xmlns:xsd="http://www.w3.org/2001/XMLSchema" xmlns:xs="http://www.w3.org/2001/XMLSchema" xmlns:p="http://schemas.microsoft.com/office/2006/metadata/properties" xmlns:ns3="34177d2c-8b3b-4a4c-b25a-6da532a07bdd" targetNamespace="http://schemas.microsoft.com/office/2006/metadata/properties" ma:root="true" ma:fieldsID="c6e5cbe2767f9bba01de57aa46998980" ns3:_="">
    <xsd:import namespace="34177d2c-8b3b-4a4c-b25a-6da532a07bd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177d2c-8b3b-4a4c-b25a-6da532a07b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E2279BC-25AC-4EA4-8BCF-A76638F0A1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177d2c-8b3b-4a4c-b25a-6da532a07b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6ED638-0D6E-4CF6-A3C1-38222B0389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12A644-1AF7-44DB-BC75-201B111806B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34177d2c-8b3b-4a4c-b25a-6da532a07bdd"/>
    <ds:schemaRef ds:uri="http://www.w3.org/XML/1998/namespac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vsa_pp_pysty.pot</Template>
  <TotalTime>5031</TotalTime>
  <Words>299</Words>
  <Application>Microsoft Office PowerPoint</Application>
  <PresentationFormat>A4-paperi (210 x 297 mm)</PresentationFormat>
  <Paragraphs>117</Paragraphs>
  <Slides>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2</vt:i4>
      </vt:variant>
    </vt:vector>
  </HeadingPairs>
  <TitlesOfParts>
    <vt:vector size="11" baseType="lpstr">
      <vt:lpstr>Arial</vt:lpstr>
      <vt:lpstr>Brandon Text Bold</vt:lpstr>
      <vt:lpstr>Brandon Text Regular</vt:lpstr>
      <vt:lpstr>Calibri</vt:lpstr>
      <vt:lpstr>Verdana</vt:lpstr>
      <vt:lpstr>vsa_pp_pysty</vt:lpstr>
      <vt:lpstr>Perystyyli_sisäsivut_taustakuvalla</vt:lpstr>
      <vt:lpstr>Perustyyli_välilehti_slogan</vt:lpstr>
      <vt:lpstr>Perustyyli_takasivu</vt:lpstr>
      <vt:lpstr>Vaasanseudun juoksukoulu / löpskola - TIKIS Kevät / Våren 2026 OHJELMA / Program</vt:lpstr>
      <vt:lpstr> </vt:lpstr>
    </vt:vector>
  </TitlesOfParts>
  <Company>C2 Advertising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Sanna-Mari Heinonsalmi</dc:creator>
  <cp:lastModifiedBy>Minna Huhta</cp:lastModifiedBy>
  <cp:revision>200</cp:revision>
  <cp:lastPrinted>2025-12-01T13:28:04Z</cp:lastPrinted>
  <dcterms:created xsi:type="dcterms:W3CDTF">2014-01-13T06:19:50Z</dcterms:created>
  <dcterms:modified xsi:type="dcterms:W3CDTF">2025-12-02T13:35:08Z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0x01010089A133B8826D6D4B93BCA1DD91C5F273</vt:lpwstr>
  </property>
</Properties>
</file>